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embeddedFontLst>
    <p:embeddedFont>
      <p:font typeface="Arial Narrow" panose="020B0606020202030204" pitchFamily="34" charset="0"/>
      <p:regular r:id="rId9"/>
      <p:bold r:id="rId10"/>
      <p:italic r:id="rId11"/>
      <p:boldItalic r:id="rId12"/>
    </p:embeddedFont>
    <p:embeddedFont>
      <p:font typeface="Calibri" panose="020F0502020204030204" pitchFamily="34" charset="0"/>
      <p:regular r:id="rId13"/>
      <p:bold r:id="rId14"/>
      <p:italic r:id="rId15"/>
      <p:boldItalic r:id="rId16"/>
    </p:embeddedFont>
    <p:embeddedFont>
      <p:font typeface="Segoe UI Symbol" panose="020B0502040204020203" pitchFamily="34" charset="0"/>
      <p:regular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F53064-353B-4686-A031-764E659F52C6}">
  <a:tblStyle styleId="{86F53064-353B-4686-A031-764E659F52C6}" styleName="Table_0">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25400" cap="flat" cmpd="sng">
              <a:solidFill>
                <a:schemeClr val="dk1"/>
              </a:solidFill>
              <a:prstDash val="solid"/>
              <a:round/>
              <a:headEnd type="none" w="sm" len="sm"/>
              <a:tailEnd type="none" w="sm" len="sm"/>
            </a:ln>
          </a:top>
          <a:bottom>
            <a:ln w="25400" cap="flat" cmpd="sng">
              <a:solidFill>
                <a:schemeClr val="dk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a:tcStyle>
        <a:tcBdr/>
        <a:fill>
          <a:solidFill>
            <a:srgbClr val="E6E6E6"/>
          </a:solidFill>
        </a:fill>
      </a:tcStyle>
    </a:band1H>
    <a:band2H>
      <a:tcTxStyle/>
      <a:tcStyle>
        <a:tcBdr/>
      </a:tcStyle>
    </a:band2H>
    <a:band1V>
      <a:tcTxStyle/>
      <a:tcStyle>
        <a:tcBdr/>
        <a:fill>
          <a:solidFill>
            <a:srgbClr val="E6E6E6"/>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tcStyle>
        <a:tcBdr>
          <a:top>
            <a:ln w="50800" cap="flat" cmpd="sng">
              <a:solidFill>
                <a:schemeClr val="dk1"/>
              </a:solidFill>
              <a:prstDash val="solid"/>
              <a:round/>
              <a:headEnd type="none" w="sm" len="sm"/>
              <a:tailEnd type="none" w="sm" len="sm"/>
            </a:ln>
          </a:top>
        </a:tcBdr>
        <a:fill>
          <a:solidFill>
            <a:schemeClr val="lt1"/>
          </a:solidFill>
        </a:fill>
      </a:tcStyle>
    </a:lastRow>
    <a:seCell>
      <a:tcTxStyle b="on" i="off">
        <a:font>
          <a:latin typeface="Arial"/>
          <a:ea typeface="Arial"/>
          <a:cs typeface="Arial"/>
        </a:font>
        <a:schemeClr val="dk1"/>
      </a:tcTxStyle>
      <a:tcStyle>
        <a:tcBdr/>
      </a:tcStyle>
    </a:seCell>
    <a:swCell>
      <a:tcTxStyle b="on" i="off">
        <a:font>
          <a:latin typeface="Arial"/>
          <a:ea typeface="Arial"/>
          <a:cs typeface="Arial"/>
        </a:font>
        <a:schemeClr val="dk1"/>
      </a:tcTxStyle>
      <a:tcStyle>
        <a:tcBdr/>
      </a:tcStyle>
    </a:swCell>
    <a:firstRow>
      <a:tcTxStyle b="on" i="off">
        <a:font>
          <a:latin typeface="Arial"/>
          <a:ea typeface="Arial"/>
          <a:cs typeface="Arial"/>
        </a:font>
        <a:schemeClr val="lt1"/>
      </a:tcTxStyle>
      <a:tcStyle>
        <a:tcBdr>
          <a:bottom>
            <a:ln w="25400" cap="flat" cmpd="sng">
              <a:solidFill>
                <a:schemeClr val="dk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shwaranjan Jana" userId="eedb10c8-85c7-4f0e-a09a-5a5469ed6205" providerId="ADAL" clId="{5FC63939-EAB1-480A-8FE7-9F33C5263F52}"/>
    <pc:docChg chg="custSel modSld">
      <pc:chgData name="Bishwaranjan Jana" userId="eedb10c8-85c7-4f0e-a09a-5a5469ed6205" providerId="ADAL" clId="{5FC63939-EAB1-480A-8FE7-9F33C5263F52}" dt="2025-08-21T06:41:31.546" v="960" actId="20577"/>
      <pc:docMkLst>
        <pc:docMk/>
      </pc:docMkLst>
      <pc:sldChg chg="modSp">
        <pc:chgData name="Bishwaranjan Jana" userId="eedb10c8-85c7-4f0e-a09a-5a5469ed6205" providerId="ADAL" clId="{5FC63939-EAB1-480A-8FE7-9F33C5263F52}" dt="2025-08-21T05:56:31.533" v="86" actId="20577"/>
        <pc:sldMkLst>
          <pc:docMk/>
          <pc:sldMk cId="0" sldId="256"/>
        </pc:sldMkLst>
        <pc:graphicFrameChg chg="mod modGraphic">
          <ac:chgData name="Bishwaranjan Jana" userId="eedb10c8-85c7-4f0e-a09a-5a5469ed6205" providerId="ADAL" clId="{5FC63939-EAB1-480A-8FE7-9F33C5263F52}" dt="2025-08-21T05:56:31.533" v="86" actId="20577"/>
          <ac:graphicFrameMkLst>
            <pc:docMk/>
            <pc:sldMk cId="0" sldId="256"/>
            <ac:graphicFrameMk id="79" creationId="{00000000-0000-0000-0000-000000000000}"/>
          </ac:graphicFrameMkLst>
        </pc:graphicFrameChg>
      </pc:sldChg>
      <pc:sldChg chg="modSp">
        <pc:chgData name="Bishwaranjan Jana" userId="eedb10c8-85c7-4f0e-a09a-5a5469ed6205" providerId="ADAL" clId="{5FC63939-EAB1-480A-8FE7-9F33C5263F52}" dt="2025-08-21T06:01:23.068" v="157" actId="1036"/>
        <pc:sldMkLst>
          <pc:docMk/>
          <pc:sldMk cId="0" sldId="257"/>
        </pc:sldMkLst>
        <pc:graphicFrameChg chg="mod modGraphic">
          <ac:chgData name="Bishwaranjan Jana" userId="eedb10c8-85c7-4f0e-a09a-5a5469ed6205" providerId="ADAL" clId="{5FC63939-EAB1-480A-8FE7-9F33C5263F52}" dt="2025-08-21T06:01:23.068" v="157" actId="1036"/>
          <ac:graphicFrameMkLst>
            <pc:docMk/>
            <pc:sldMk cId="0" sldId="257"/>
            <ac:graphicFrameMk id="84" creationId="{00000000-0000-0000-0000-000000000000}"/>
          </ac:graphicFrameMkLst>
        </pc:graphicFrameChg>
      </pc:sldChg>
      <pc:sldChg chg="modSp">
        <pc:chgData name="Bishwaranjan Jana" userId="eedb10c8-85c7-4f0e-a09a-5a5469ed6205" providerId="ADAL" clId="{5FC63939-EAB1-480A-8FE7-9F33C5263F52}" dt="2025-08-21T06:05:30.598" v="237" actId="20577"/>
        <pc:sldMkLst>
          <pc:docMk/>
          <pc:sldMk cId="0" sldId="258"/>
        </pc:sldMkLst>
        <pc:graphicFrameChg chg="mod modGraphic">
          <ac:chgData name="Bishwaranjan Jana" userId="eedb10c8-85c7-4f0e-a09a-5a5469ed6205" providerId="ADAL" clId="{5FC63939-EAB1-480A-8FE7-9F33C5263F52}" dt="2025-08-21T06:05:30.598" v="237" actId="20577"/>
          <ac:graphicFrameMkLst>
            <pc:docMk/>
            <pc:sldMk cId="0" sldId="258"/>
            <ac:graphicFrameMk id="89" creationId="{00000000-0000-0000-0000-000000000000}"/>
          </ac:graphicFrameMkLst>
        </pc:graphicFrameChg>
      </pc:sldChg>
      <pc:sldChg chg="addSp delSp modSp">
        <pc:chgData name="Bishwaranjan Jana" userId="eedb10c8-85c7-4f0e-a09a-5a5469ed6205" providerId="ADAL" clId="{5FC63939-EAB1-480A-8FE7-9F33C5263F52}" dt="2025-08-21T06:41:13.954" v="959" actId="113"/>
        <pc:sldMkLst>
          <pc:docMk/>
          <pc:sldMk cId="0" sldId="260"/>
        </pc:sldMkLst>
        <pc:spChg chg="add del mod">
          <ac:chgData name="Bishwaranjan Jana" userId="eedb10c8-85c7-4f0e-a09a-5a5469ed6205" providerId="ADAL" clId="{5FC63939-EAB1-480A-8FE7-9F33C5263F52}" dt="2025-08-21T06:38:18.915" v="939" actId="478"/>
          <ac:spMkLst>
            <pc:docMk/>
            <pc:sldMk cId="0" sldId="260"/>
            <ac:spMk id="3" creationId="{A38AF1C4-3DE8-498B-B907-8EEC62A51701}"/>
          </ac:spMkLst>
        </pc:spChg>
        <pc:spChg chg="add del mod">
          <ac:chgData name="Bishwaranjan Jana" userId="eedb10c8-85c7-4f0e-a09a-5a5469ed6205" providerId="ADAL" clId="{5FC63939-EAB1-480A-8FE7-9F33C5263F52}" dt="2025-08-21T06:38:18.915" v="941"/>
          <ac:spMkLst>
            <pc:docMk/>
            <pc:sldMk cId="0" sldId="260"/>
            <ac:spMk id="4" creationId="{F4C6F413-8322-4C8F-9C33-A56F0B3F07D7}"/>
          </ac:spMkLst>
        </pc:spChg>
        <pc:graphicFrameChg chg="add mod">
          <ac:chgData name="Bishwaranjan Jana" userId="eedb10c8-85c7-4f0e-a09a-5a5469ed6205" providerId="ADAL" clId="{5FC63939-EAB1-480A-8FE7-9F33C5263F52}" dt="2025-08-21T06:41:13.954" v="959" actId="113"/>
          <ac:graphicFrameMkLst>
            <pc:docMk/>
            <pc:sldMk cId="0" sldId="260"/>
            <ac:graphicFrameMk id="5" creationId="{02AABF61-823A-4489-9EC5-A63615FAB39A}"/>
          </ac:graphicFrameMkLst>
        </pc:graphicFrameChg>
        <pc:graphicFrameChg chg="mod">
          <ac:chgData name="Bishwaranjan Jana" userId="eedb10c8-85c7-4f0e-a09a-5a5469ed6205" providerId="ADAL" clId="{5FC63939-EAB1-480A-8FE7-9F33C5263F52}" dt="2025-08-21T06:32:35.069" v="681"/>
          <ac:graphicFrameMkLst>
            <pc:docMk/>
            <pc:sldMk cId="0" sldId="260"/>
            <ac:graphicFrameMk id="99" creationId="{00000000-0000-0000-0000-000000000000}"/>
          </ac:graphicFrameMkLst>
        </pc:graphicFrameChg>
        <pc:picChg chg="add mod">
          <ac:chgData name="Bishwaranjan Jana" userId="eedb10c8-85c7-4f0e-a09a-5a5469ed6205" providerId="ADAL" clId="{5FC63939-EAB1-480A-8FE7-9F33C5263F52}" dt="2025-08-21T06:38:24.143" v="943" actId="1076"/>
          <ac:picMkLst>
            <pc:docMk/>
            <pc:sldMk cId="0" sldId="260"/>
            <ac:picMk id="2" creationId="{5BD4DD67-92B2-45B6-8032-BD24A4DE642C}"/>
          </ac:picMkLst>
        </pc:picChg>
      </pc:sldChg>
      <pc:sldChg chg="modSp">
        <pc:chgData name="Bishwaranjan Jana" userId="eedb10c8-85c7-4f0e-a09a-5a5469ed6205" providerId="ADAL" clId="{5FC63939-EAB1-480A-8FE7-9F33C5263F52}" dt="2025-08-21T06:41:31.546" v="960" actId="20577"/>
        <pc:sldMkLst>
          <pc:docMk/>
          <pc:sldMk cId="0" sldId="261"/>
        </pc:sldMkLst>
        <pc:graphicFrameChg chg="mod modGraphic">
          <ac:chgData name="Bishwaranjan Jana" userId="eedb10c8-85c7-4f0e-a09a-5a5469ed6205" providerId="ADAL" clId="{5FC63939-EAB1-480A-8FE7-9F33C5263F52}" dt="2025-08-21T06:41:31.546" v="960" actId="20577"/>
          <ac:graphicFrameMkLst>
            <pc:docMk/>
            <pc:sldMk cId="0" sldId="261"/>
            <ac:graphicFrameMk id="104"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133D82-448D-4D01-8981-D055926FECA9}"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en-IN"/>
        </a:p>
      </dgm:t>
    </dgm:pt>
    <dgm:pt modelId="{36C2ACA2-37F0-4949-8E19-B1A25FC77702}">
      <dgm:prSet phldrT="[Text]"/>
      <dgm:spPr/>
      <dgm:t>
        <a:bodyPr/>
        <a:lstStyle/>
        <a:p>
          <a:r>
            <a:rPr lang="en-IN" b="1" dirty="0"/>
            <a:t>Blood Sample collection schedule</a:t>
          </a:r>
        </a:p>
      </dgm:t>
    </dgm:pt>
    <dgm:pt modelId="{E5E4A50A-4EAD-44F9-AD6E-18B63A624D2C}" type="parTrans" cxnId="{99B5DF2B-3E7B-4B6B-AAA5-F5BADB112DBB}">
      <dgm:prSet/>
      <dgm:spPr/>
      <dgm:t>
        <a:bodyPr/>
        <a:lstStyle/>
        <a:p>
          <a:endParaRPr lang="en-IN"/>
        </a:p>
      </dgm:t>
    </dgm:pt>
    <dgm:pt modelId="{3C115CD3-206E-49FB-964E-43168B0E1F8F}" type="sibTrans" cxnId="{99B5DF2B-3E7B-4B6B-AAA5-F5BADB112DBB}">
      <dgm:prSet/>
      <dgm:spPr/>
      <dgm:t>
        <a:bodyPr/>
        <a:lstStyle/>
        <a:p>
          <a:endParaRPr lang="en-IN"/>
        </a:p>
      </dgm:t>
    </dgm:pt>
    <dgm:pt modelId="{E010CBF1-4DCF-4196-9E8C-B33D651BC814}">
      <dgm:prSet phldrT="[Text]"/>
      <dgm:spPr/>
      <dgm:t>
        <a:bodyPr/>
        <a:lstStyle/>
        <a:p>
          <a:r>
            <a:rPr lang="en-IN" dirty="0"/>
            <a:t>To Assess</a:t>
          </a:r>
        </a:p>
        <a:p>
          <a:r>
            <a:rPr lang="en-IN" dirty="0"/>
            <a:t>Asparaginase Activity and Amino Acid depletion</a:t>
          </a:r>
        </a:p>
      </dgm:t>
    </dgm:pt>
    <dgm:pt modelId="{61792E87-AC92-4470-BFC7-F4724769BDED}" type="parTrans" cxnId="{19C8BE23-E917-4D7D-BA06-4CA9A9B7381E}">
      <dgm:prSet/>
      <dgm:spPr/>
      <dgm:t>
        <a:bodyPr/>
        <a:lstStyle/>
        <a:p>
          <a:endParaRPr lang="en-IN"/>
        </a:p>
      </dgm:t>
    </dgm:pt>
    <dgm:pt modelId="{479173B0-997D-479C-9FE7-E8443DB5C7B0}" type="sibTrans" cxnId="{19C8BE23-E917-4D7D-BA06-4CA9A9B7381E}">
      <dgm:prSet/>
      <dgm:spPr/>
      <dgm:t>
        <a:bodyPr/>
        <a:lstStyle/>
        <a:p>
          <a:endParaRPr lang="en-IN"/>
        </a:p>
      </dgm:t>
    </dgm:pt>
    <dgm:pt modelId="{CC1C6F33-74BA-4D9B-A482-D57713A87733}">
      <dgm:prSet phldrT="[Text]"/>
      <dgm:spPr/>
      <dgm:t>
        <a:bodyPr/>
        <a:lstStyle/>
        <a:p>
          <a:r>
            <a:rPr lang="en-IN" dirty="0"/>
            <a:t>To Assess</a:t>
          </a:r>
        </a:p>
        <a:p>
          <a:r>
            <a:rPr lang="en-IN" dirty="0"/>
            <a:t>Anti-asparaginase antibodies</a:t>
          </a:r>
        </a:p>
      </dgm:t>
    </dgm:pt>
    <dgm:pt modelId="{FCD62DD8-0F76-4020-AA21-23534F1CAFB2}" type="parTrans" cxnId="{3392E436-73B2-4DA4-9E16-74AD725CE58F}">
      <dgm:prSet/>
      <dgm:spPr/>
      <dgm:t>
        <a:bodyPr/>
        <a:lstStyle/>
        <a:p>
          <a:endParaRPr lang="en-IN"/>
        </a:p>
      </dgm:t>
    </dgm:pt>
    <dgm:pt modelId="{A87BCBD0-6BAB-4787-99F1-9E307C1140DD}" type="sibTrans" cxnId="{3392E436-73B2-4DA4-9E16-74AD725CE58F}">
      <dgm:prSet/>
      <dgm:spPr/>
      <dgm:t>
        <a:bodyPr/>
        <a:lstStyle/>
        <a:p>
          <a:endParaRPr lang="en-IN"/>
        </a:p>
      </dgm:t>
    </dgm:pt>
    <dgm:pt modelId="{D86225F4-7267-43F1-A7A7-123ABC732EDF}">
      <dgm:prSet/>
      <dgm:spPr/>
      <dgm:t>
        <a:bodyPr/>
        <a:lstStyle/>
        <a:p>
          <a:pPr>
            <a:buFont typeface="Wingdings" panose="05000000000000000000" pitchFamily="2" charset="2"/>
            <a:buChar char="ü"/>
          </a:pPr>
          <a:r>
            <a:rPr lang="en-IN" dirty="0"/>
            <a:t>Pre dose;</a:t>
          </a:r>
        </a:p>
        <a:p>
          <a:pPr>
            <a:buFont typeface="Wingdings" panose="05000000000000000000" pitchFamily="2" charset="2"/>
            <a:buChar char="ü"/>
          </a:pPr>
          <a:r>
            <a:rPr lang="en-IN" dirty="0"/>
            <a:t>Day 22 ± 2 (pre second dose);</a:t>
          </a:r>
        </a:p>
        <a:p>
          <a:pPr>
            <a:buFont typeface="Wingdings" panose="05000000000000000000" pitchFamily="2" charset="2"/>
            <a:buChar char="ü"/>
          </a:pPr>
          <a:r>
            <a:rPr lang="en-IN" dirty="0"/>
            <a:t>Day 35 ± 2 (at end of Induction)</a:t>
          </a:r>
        </a:p>
      </dgm:t>
    </dgm:pt>
    <dgm:pt modelId="{FEFF5A2E-EC3A-46FA-BC93-5D231082160A}" type="parTrans" cxnId="{6AD5E5E4-B4CF-44A8-B414-32315D5BA3D5}">
      <dgm:prSet/>
      <dgm:spPr/>
      <dgm:t>
        <a:bodyPr/>
        <a:lstStyle/>
        <a:p>
          <a:endParaRPr lang="en-IN"/>
        </a:p>
      </dgm:t>
    </dgm:pt>
    <dgm:pt modelId="{6B7286E7-175D-48B6-9B83-730800043DC1}" type="sibTrans" cxnId="{6AD5E5E4-B4CF-44A8-B414-32315D5BA3D5}">
      <dgm:prSet/>
      <dgm:spPr/>
      <dgm:t>
        <a:bodyPr/>
        <a:lstStyle/>
        <a:p>
          <a:endParaRPr lang="en-IN"/>
        </a:p>
      </dgm:t>
    </dgm:pt>
    <dgm:pt modelId="{7F6004AF-7A1E-4C25-8092-16CDFE8D0EFD}">
      <dgm:prSet/>
      <dgm:spPr/>
      <dgm:t>
        <a:bodyPr/>
        <a:lstStyle/>
        <a:p>
          <a:pPr>
            <a:buFont typeface="Wingdings" panose="05000000000000000000" pitchFamily="2" charset="2"/>
            <a:buChar char="ü"/>
          </a:pPr>
          <a:r>
            <a:rPr lang="en-IN" dirty="0"/>
            <a:t>Baseline (pre first dose);</a:t>
          </a:r>
        </a:p>
        <a:p>
          <a:pPr>
            <a:buFont typeface="Wingdings" panose="05000000000000000000" pitchFamily="2" charset="2"/>
            <a:buChar char="ü"/>
          </a:pPr>
          <a:r>
            <a:rPr lang="en-IN" dirty="0"/>
            <a:t>Day 35 ± 2 (at end of Induction)</a:t>
          </a:r>
        </a:p>
      </dgm:t>
    </dgm:pt>
    <dgm:pt modelId="{C3A55293-76A9-4A8C-B4C9-408986F9AF86}" type="parTrans" cxnId="{AF4B8710-637B-4AA7-990B-A65FE34A15F5}">
      <dgm:prSet/>
      <dgm:spPr/>
      <dgm:t>
        <a:bodyPr/>
        <a:lstStyle/>
        <a:p>
          <a:endParaRPr lang="en-IN"/>
        </a:p>
      </dgm:t>
    </dgm:pt>
    <dgm:pt modelId="{9CDEF676-4C6B-44DA-A0FB-CCDC25123D4D}" type="sibTrans" cxnId="{AF4B8710-637B-4AA7-990B-A65FE34A15F5}">
      <dgm:prSet/>
      <dgm:spPr/>
      <dgm:t>
        <a:bodyPr/>
        <a:lstStyle/>
        <a:p>
          <a:endParaRPr lang="en-IN"/>
        </a:p>
      </dgm:t>
    </dgm:pt>
    <dgm:pt modelId="{0CF62EAA-A6B0-49A8-846F-950D71EFA67C}" type="pres">
      <dgm:prSet presAssocID="{05133D82-448D-4D01-8981-D055926FECA9}" presName="hierChild1" presStyleCnt="0">
        <dgm:presLayoutVars>
          <dgm:orgChart val="1"/>
          <dgm:chPref val="1"/>
          <dgm:dir/>
          <dgm:animOne val="branch"/>
          <dgm:animLvl val="lvl"/>
          <dgm:resizeHandles/>
        </dgm:presLayoutVars>
      </dgm:prSet>
      <dgm:spPr/>
    </dgm:pt>
    <dgm:pt modelId="{EFB692A1-0C73-4E3B-9B75-365106E3D26A}" type="pres">
      <dgm:prSet presAssocID="{36C2ACA2-37F0-4949-8E19-B1A25FC77702}" presName="hierRoot1" presStyleCnt="0">
        <dgm:presLayoutVars>
          <dgm:hierBranch val="init"/>
        </dgm:presLayoutVars>
      </dgm:prSet>
      <dgm:spPr/>
    </dgm:pt>
    <dgm:pt modelId="{D1D3440C-80C0-474C-9517-1B5BD068B143}" type="pres">
      <dgm:prSet presAssocID="{36C2ACA2-37F0-4949-8E19-B1A25FC77702}" presName="rootComposite1" presStyleCnt="0"/>
      <dgm:spPr/>
    </dgm:pt>
    <dgm:pt modelId="{7C96461B-E119-4B6B-B413-95E5A2F63E62}" type="pres">
      <dgm:prSet presAssocID="{36C2ACA2-37F0-4949-8E19-B1A25FC77702}" presName="rootText1" presStyleLbl="node0" presStyleIdx="0" presStyleCnt="1">
        <dgm:presLayoutVars>
          <dgm:chPref val="3"/>
        </dgm:presLayoutVars>
      </dgm:prSet>
      <dgm:spPr/>
    </dgm:pt>
    <dgm:pt modelId="{4D7471D9-D0EE-48C2-8771-1EDD36A4199F}" type="pres">
      <dgm:prSet presAssocID="{36C2ACA2-37F0-4949-8E19-B1A25FC77702}" presName="rootConnector1" presStyleLbl="node1" presStyleIdx="0" presStyleCnt="0"/>
      <dgm:spPr/>
    </dgm:pt>
    <dgm:pt modelId="{7ECCED09-8FF8-4C29-ADA8-9A7C742C78A8}" type="pres">
      <dgm:prSet presAssocID="{36C2ACA2-37F0-4949-8E19-B1A25FC77702}" presName="hierChild2" presStyleCnt="0"/>
      <dgm:spPr/>
    </dgm:pt>
    <dgm:pt modelId="{DDBD2D82-4099-44F4-9407-6F8DB3FADB88}" type="pres">
      <dgm:prSet presAssocID="{61792E87-AC92-4470-BFC7-F4724769BDED}" presName="Name37" presStyleLbl="parChTrans1D2" presStyleIdx="0" presStyleCnt="2"/>
      <dgm:spPr/>
    </dgm:pt>
    <dgm:pt modelId="{7402ACD2-ADD5-422D-800C-16BFC04A56D2}" type="pres">
      <dgm:prSet presAssocID="{E010CBF1-4DCF-4196-9E8C-B33D651BC814}" presName="hierRoot2" presStyleCnt="0">
        <dgm:presLayoutVars>
          <dgm:hierBranch val="init"/>
        </dgm:presLayoutVars>
      </dgm:prSet>
      <dgm:spPr/>
    </dgm:pt>
    <dgm:pt modelId="{C655D81D-D481-46AD-B546-8590D542EDB1}" type="pres">
      <dgm:prSet presAssocID="{E010CBF1-4DCF-4196-9E8C-B33D651BC814}" presName="rootComposite" presStyleCnt="0"/>
      <dgm:spPr/>
    </dgm:pt>
    <dgm:pt modelId="{06CFA094-015A-427A-B5FA-ED8DF2C6E1AD}" type="pres">
      <dgm:prSet presAssocID="{E010CBF1-4DCF-4196-9E8C-B33D651BC814}" presName="rootText" presStyleLbl="node2" presStyleIdx="0" presStyleCnt="2" custScaleX="110255">
        <dgm:presLayoutVars>
          <dgm:chPref val="3"/>
        </dgm:presLayoutVars>
      </dgm:prSet>
      <dgm:spPr/>
    </dgm:pt>
    <dgm:pt modelId="{C7CE7C5A-F7E7-46EF-B64E-0C59A56B419D}" type="pres">
      <dgm:prSet presAssocID="{E010CBF1-4DCF-4196-9E8C-B33D651BC814}" presName="rootConnector" presStyleLbl="node2" presStyleIdx="0" presStyleCnt="2"/>
      <dgm:spPr/>
    </dgm:pt>
    <dgm:pt modelId="{A3C3BC6A-906E-4816-A4DC-2B9E6B8F316F}" type="pres">
      <dgm:prSet presAssocID="{E010CBF1-4DCF-4196-9E8C-B33D651BC814}" presName="hierChild4" presStyleCnt="0"/>
      <dgm:spPr/>
    </dgm:pt>
    <dgm:pt modelId="{348FB65B-A567-4EE7-A11C-904D1CF81E3C}" type="pres">
      <dgm:prSet presAssocID="{FEFF5A2E-EC3A-46FA-BC93-5D231082160A}" presName="Name37" presStyleLbl="parChTrans1D3" presStyleIdx="0" presStyleCnt="2"/>
      <dgm:spPr/>
    </dgm:pt>
    <dgm:pt modelId="{EF82BCA4-6DE2-4B30-BCC2-65147D839059}" type="pres">
      <dgm:prSet presAssocID="{D86225F4-7267-43F1-A7A7-123ABC732EDF}" presName="hierRoot2" presStyleCnt="0">
        <dgm:presLayoutVars>
          <dgm:hierBranch val="init"/>
        </dgm:presLayoutVars>
      </dgm:prSet>
      <dgm:spPr/>
    </dgm:pt>
    <dgm:pt modelId="{C0509AAA-337F-4302-A616-047AD58F09C0}" type="pres">
      <dgm:prSet presAssocID="{D86225F4-7267-43F1-A7A7-123ABC732EDF}" presName="rootComposite" presStyleCnt="0"/>
      <dgm:spPr/>
    </dgm:pt>
    <dgm:pt modelId="{5DC5F412-D3A5-43DC-9B5D-E6FDE42D4B4F}" type="pres">
      <dgm:prSet presAssocID="{D86225F4-7267-43F1-A7A7-123ABC732EDF}" presName="rootText" presStyleLbl="node3" presStyleIdx="0" presStyleCnt="2" custScaleX="112673" custScaleY="109857">
        <dgm:presLayoutVars>
          <dgm:chPref val="3"/>
        </dgm:presLayoutVars>
      </dgm:prSet>
      <dgm:spPr/>
    </dgm:pt>
    <dgm:pt modelId="{7426EA43-2E7A-4724-9A2B-A787B22F59C6}" type="pres">
      <dgm:prSet presAssocID="{D86225F4-7267-43F1-A7A7-123ABC732EDF}" presName="rootConnector" presStyleLbl="node3" presStyleIdx="0" presStyleCnt="2"/>
      <dgm:spPr/>
    </dgm:pt>
    <dgm:pt modelId="{457299C4-4A0A-48AF-8599-7035A3634820}" type="pres">
      <dgm:prSet presAssocID="{D86225F4-7267-43F1-A7A7-123ABC732EDF}" presName="hierChild4" presStyleCnt="0"/>
      <dgm:spPr/>
    </dgm:pt>
    <dgm:pt modelId="{A718C59D-6928-480D-AD2E-8147CF692310}" type="pres">
      <dgm:prSet presAssocID="{D86225F4-7267-43F1-A7A7-123ABC732EDF}" presName="hierChild5" presStyleCnt="0"/>
      <dgm:spPr/>
    </dgm:pt>
    <dgm:pt modelId="{83F9A18B-2594-43BE-8512-C88AAD86EE9D}" type="pres">
      <dgm:prSet presAssocID="{E010CBF1-4DCF-4196-9E8C-B33D651BC814}" presName="hierChild5" presStyleCnt="0"/>
      <dgm:spPr/>
    </dgm:pt>
    <dgm:pt modelId="{A49E6BE3-3A59-48C4-AA00-AA9F3358C12A}" type="pres">
      <dgm:prSet presAssocID="{FCD62DD8-0F76-4020-AA21-23534F1CAFB2}" presName="Name37" presStyleLbl="parChTrans1D2" presStyleIdx="1" presStyleCnt="2"/>
      <dgm:spPr/>
    </dgm:pt>
    <dgm:pt modelId="{372B9A8A-7437-466A-9D61-8CCAEE057420}" type="pres">
      <dgm:prSet presAssocID="{CC1C6F33-74BA-4D9B-A482-D57713A87733}" presName="hierRoot2" presStyleCnt="0">
        <dgm:presLayoutVars>
          <dgm:hierBranch val="init"/>
        </dgm:presLayoutVars>
      </dgm:prSet>
      <dgm:spPr/>
    </dgm:pt>
    <dgm:pt modelId="{312A2E07-C6B9-4A3F-B032-525407730068}" type="pres">
      <dgm:prSet presAssocID="{CC1C6F33-74BA-4D9B-A482-D57713A87733}" presName="rootComposite" presStyleCnt="0"/>
      <dgm:spPr/>
    </dgm:pt>
    <dgm:pt modelId="{8DAA06B5-8D2B-48E2-9543-82E3348E0923}" type="pres">
      <dgm:prSet presAssocID="{CC1C6F33-74BA-4D9B-A482-D57713A87733}" presName="rootText" presStyleLbl="node2" presStyleIdx="1" presStyleCnt="2">
        <dgm:presLayoutVars>
          <dgm:chPref val="3"/>
        </dgm:presLayoutVars>
      </dgm:prSet>
      <dgm:spPr/>
    </dgm:pt>
    <dgm:pt modelId="{1BCAB20B-C715-474B-9871-9D38C1825F46}" type="pres">
      <dgm:prSet presAssocID="{CC1C6F33-74BA-4D9B-A482-D57713A87733}" presName="rootConnector" presStyleLbl="node2" presStyleIdx="1" presStyleCnt="2"/>
      <dgm:spPr/>
    </dgm:pt>
    <dgm:pt modelId="{6C9ED016-8680-4A1B-874D-762B6D9AA9BF}" type="pres">
      <dgm:prSet presAssocID="{CC1C6F33-74BA-4D9B-A482-D57713A87733}" presName="hierChild4" presStyleCnt="0"/>
      <dgm:spPr/>
    </dgm:pt>
    <dgm:pt modelId="{C1A8ED35-9C81-46FC-9AB8-9D8CCAC7C8E0}" type="pres">
      <dgm:prSet presAssocID="{C3A55293-76A9-4A8C-B4C9-408986F9AF86}" presName="Name37" presStyleLbl="parChTrans1D3" presStyleIdx="1" presStyleCnt="2"/>
      <dgm:spPr/>
    </dgm:pt>
    <dgm:pt modelId="{DF7707B0-FAC5-4F3C-ADEB-12E16AB39B85}" type="pres">
      <dgm:prSet presAssocID="{7F6004AF-7A1E-4C25-8092-16CDFE8D0EFD}" presName="hierRoot2" presStyleCnt="0">
        <dgm:presLayoutVars>
          <dgm:hierBranch val="init"/>
        </dgm:presLayoutVars>
      </dgm:prSet>
      <dgm:spPr/>
    </dgm:pt>
    <dgm:pt modelId="{7576CCD8-9B1A-4F14-9E81-397DDE5859CB}" type="pres">
      <dgm:prSet presAssocID="{7F6004AF-7A1E-4C25-8092-16CDFE8D0EFD}" presName="rootComposite" presStyleCnt="0"/>
      <dgm:spPr/>
    </dgm:pt>
    <dgm:pt modelId="{DAF609BA-2A39-4439-82E5-113F27D9F08E}" type="pres">
      <dgm:prSet presAssocID="{7F6004AF-7A1E-4C25-8092-16CDFE8D0EFD}" presName="rootText" presStyleLbl="node3" presStyleIdx="1" presStyleCnt="2">
        <dgm:presLayoutVars>
          <dgm:chPref val="3"/>
        </dgm:presLayoutVars>
      </dgm:prSet>
      <dgm:spPr/>
    </dgm:pt>
    <dgm:pt modelId="{5846D687-1954-464E-9BB2-353EF0B4AFE2}" type="pres">
      <dgm:prSet presAssocID="{7F6004AF-7A1E-4C25-8092-16CDFE8D0EFD}" presName="rootConnector" presStyleLbl="node3" presStyleIdx="1" presStyleCnt="2"/>
      <dgm:spPr/>
    </dgm:pt>
    <dgm:pt modelId="{F6DF4745-38E0-4A72-A5EF-A0C719351656}" type="pres">
      <dgm:prSet presAssocID="{7F6004AF-7A1E-4C25-8092-16CDFE8D0EFD}" presName="hierChild4" presStyleCnt="0"/>
      <dgm:spPr/>
    </dgm:pt>
    <dgm:pt modelId="{1B10A75A-5F2D-4BAC-8B4C-0C368B8E640D}" type="pres">
      <dgm:prSet presAssocID="{7F6004AF-7A1E-4C25-8092-16CDFE8D0EFD}" presName="hierChild5" presStyleCnt="0"/>
      <dgm:spPr/>
    </dgm:pt>
    <dgm:pt modelId="{67F40E8E-E4CD-4868-A8F3-9376AF38D6DF}" type="pres">
      <dgm:prSet presAssocID="{CC1C6F33-74BA-4D9B-A482-D57713A87733}" presName="hierChild5" presStyleCnt="0"/>
      <dgm:spPr/>
    </dgm:pt>
    <dgm:pt modelId="{356AEC0C-E913-406B-9013-AD5EB3D487C9}" type="pres">
      <dgm:prSet presAssocID="{36C2ACA2-37F0-4949-8E19-B1A25FC77702}" presName="hierChild3" presStyleCnt="0"/>
      <dgm:spPr/>
    </dgm:pt>
  </dgm:ptLst>
  <dgm:cxnLst>
    <dgm:cxn modelId="{DD7A1E02-24D3-4AA9-8C9B-E0ADB42712A6}" type="presOf" srcId="{E010CBF1-4DCF-4196-9E8C-B33D651BC814}" destId="{06CFA094-015A-427A-B5FA-ED8DF2C6E1AD}" srcOrd="0" destOrd="0" presId="urn:microsoft.com/office/officeart/2005/8/layout/orgChart1"/>
    <dgm:cxn modelId="{AF4B8710-637B-4AA7-990B-A65FE34A15F5}" srcId="{CC1C6F33-74BA-4D9B-A482-D57713A87733}" destId="{7F6004AF-7A1E-4C25-8092-16CDFE8D0EFD}" srcOrd="0" destOrd="0" parTransId="{C3A55293-76A9-4A8C-B4C9-408986F9AF86}" sibTransId="{9CDEF676-4C6B-44DA-A0FB-CCDC25123D4D}"/>
    <dgm:cxn modelId="{19C8BE23-E917-4D7D-BA06-4CA9A9B7381E}" srcId="{36C2ACA2-37F0-4949-8E19-B1A25FC77702}" destId="{E010CBF1-4DCF-4196-9E8C-B33D651BC814}" srcOrd="0" destOrd="0" parTransId="{61792E87-AC92-4470-BFC7-F4724769BDED}" sibTransId="{479173B0-997D-479C-9FE7-E8443DB5C7B0}"/>
    <dgm:cxn modelId="{99B5DF2B-3E7B-4B6B-AAA5-F5BADB112DBB}" srcId="{05133D82-448D-4D01-8981-D055926FECA9}" destId="{36C2ACA2-37F0-4949-8E19-B1A25FC77702}" srcOrd="0" destOrd="0" parTransId="{E5E4A50A-4EAD-44F9-AD6E-18B63A624D2C}" sibTransId="{3C115CD3-206E-49FB-964E-43168B0E1F8F}"/>
    <dgm:cxn modelId="{3392E436-73B2-4DA4-9E16-74AD725CE58F}" srcId="{36C2ACA2-37F0-4949-8E19-B1A25FC77702}" destId="{CC1C6F33-74BA-4D9B-A482-D57713A87733}" srcOrd="1" destOrd="0" parTransId="{FCD62DD8-0F76-4020-AA21-23534F1CAFB2}" sibTransId="{A87BCBD0-6BAB-4787-99F1-9E307C1140DD}"/>
    <dgm:cxn modelId="{22BA615E-8106-4655-840C-9D88B755100E}" type="presOf" srcId="{FEFF5A2E-EC3A-46FA-BC93-5D231082160A}" destId="{348FB65B-A567-4EE7-A11C-904D1CF81E3C}" srcOrd="0" destOrd="0" presId="urn:microsoft.com/office/officeart/2005/8/layout/orgChart1"/>
    <dgm:cxn modelId="{7267AA61-6077-470F-B5AF-6DF14E8A847B}" type="presOf" srcId="{36C2ACA2-37F0-4949-8E19-B1A25FC77702}" destId="{7C96461B-E119-4B6B-B413-95E5A2F63E62}" srcOrd="0" destOrd="0" presId="urn:microsoft.com/office/officeart/2005/8/layout/orgChart1"/>
    <dgm:cxn modelId="{7D9F9643-4A1E-4644-ABB7-2F7CA0196F5B}" type="presOf" srcId="{36C2ACA2-37F0-4949-8E19-B1A25FC77702}" destId="{4D7471D9-D0EE-48C2-8771-1EDD36A4199F}" srcOrd="1" destOrd="0" presId="urn:microsoft.com/office/officeart/2005/8/layout/orgChart1"/>
    <dgm:cxn modelId="{7F329255-5442-4EF2-8D56-EA8492CDD3D8}" type="presOf" srcId="{FCD62DD8-0F76-4020-AA21-23534F1CAFB2}" destId="{A49E6BE3-3A59-48C4-AA00-AA9F3358C12A}" srcOrd="0" destOrd="0" presId="urn:microsoft.com/office/officeart/2005/8/layout/orgChart1"/>
    <dgm:cxn modelId="{52C03456-EA71-4BDA-BBA6-52BBAEE0CA18}" type="presOf" srcId="{CC1C6F33-74BA-4D9B-A482-D57713A87733}" destId="{1BCAB20B-C715-474B-9871-9D38C1825F46}" srcOrd="1" destOrd="0" presId="urn:microsoft.com/office/officeart/2005/8/layout/orgChart1"/>
    <dgm:cxn modelId="{7F427D77-FE70-495A-B4AF-BC748206BE95}" type="presOf" srcId="{C3A55293-76A9-4A8C-B4C9-408986F9AF86}" destId="{C1A8ED35-9C81-46FC-9AB8-9D8CCAC7C8E0}" srcOrd="0" destOrd="0" presId="urn:microsoft.com/office/officeart/2005/8/layout/orgChart1"/>
    <dgm:cxn modelId="{D9D6D377-D6B1-4613-A0B0-C11B6C04B8D9}" type="presOf" srcId="{05133D82-448D-4D01-8981-D055926FECA9}" destId="{0CF62EAA-A6B0-49A8-846F-950D71EFA67C}" srcOrd="0" destOrd="0" presId="urn:microsoft.com/office/officeart/2005/8/layout/orgChart1"/>
    <dgm:cxn modelId="{1A92DC7D-8A95-4CD8-BB3B-CB4FA3CACF09}" type="presOf" srcId="{7F6004AF-7A1E-4C25-8092-16CDFE8D0EFD}" destId="{5846D687-1954-464E-9BB2-353EF0B4AFE2}" srcOrd="1" destOrd="0" presId="urn:microsoft.com/office/officeart/2005/8/layout/orgChart1"/>
    <dgm:cxn modelId="{F94D5482-46E6-4E4C-BEA0-E8A64594ED60}" type="presOf" srcId="{61792E87-AC92-4470-BFC7-F4724769BDED}" destId="{DDBD2D82-4099-44F4-9407-6F8DB3FADB88}" srcOrd="0" destOrd="0" presId="urn:microsoft.com/office/officeart/2005/8/layout/orgChart1"/>
    <dgm:cxn modelId="{A1261C85-ECB8-41A4-8D4A-DD51C60F3CE8}" type="presOf" srcId="{D86225F4-7267-43F1-A7A7-123ABC732EDF}" destId="{7426EA43-2E7A-4724-9A2B-A787B22F59C6}" srcOrd="1" destOrd="0" presId="urn:microsoft.com/office/officeart/2005/8/layout/orgChart1"/>
    <dgm:cxn modelId="{B58C9BBA-5DC4-4925-8B1A-2B24EAE4FBD8}" type="presOf" srcId="{7F6004AF-7A1E-4C25-8092-16CDFE8D0EFD}" destId="{DAF609BA-2A39-4439-82E5-113F27D9F08E}" srcOrd="0" destOrd="0" presId="urn:microsoft.com/office/officeart/2005/8/layout/orgChart1"/>
    <dgm:cxn modelId="{BD33EDD8-A6BF-4943-907A-568AC937A19B}" type="presOf" srcId="{D86225F4-7267-43F1-A7A7-123ABC732EDF}" destId="{5DC5F412-D3A5-43DC-9B5D-E6FDE42D4B4F}" srcOrd="0" destOrd="0" presId="urn:microsoft.com/office/officeart/2005/8/layout/orgChart1"/>
    <dgm:cxn modelId="{9BFA93E1-DE8E-4FBF-9ACD-2883C5711053}" type="presOf" srcId="{CC1C6F33-74BA-4D9B-A482-D57713A87733}" destId="{8DAA06B5-8D2B-48E2-9543-82E3348E0923}" srcOrd="0" destOrd="0" presId="urn:microsoft.com/office/officeart/2005/8/layout/orgChart1"/>
    <dgm:cxn modelId="{6AD5E5E4-B4CF-44A8-B414-32315D5BA3D5}" srcId="{E010CBF1-4DCF-4196-9E8C-B33D651BC814}" destId="{D86225F4-7267-43F1-A7A7-123ABC732EDF}" srcOrd="0" destOrd="0" parTransId="{FEFF5A2E-EC3A-46FA-BC93-5D231082160A}" sibTransId="{6B7286E7-175D-48B6-9B83-730800043DC1}"/>
    <dgm:cxn modelId="{26590BE5-D00C-4A51-AFBE-3CCF24EED5DD}" type="presOf" srcId="{E010CBF1-4DCF-4196-9E8C-B33D651BC814}" destId="{C7CE7C5A-F7E7-46EF-B64E-0C59A56B419D}" srcOrd="1" destOrd="0" presId="urn:microsoft.com/office/officeart/2005/8/layout/orgChart1"/>
    <dgm:cxn modelId="{11352FA7-E18C-4852-A020-DCCED4BC7547}" type="presParOf" srcId="{0CF62EAA-A6B0-49A8-846F-950D71EFA67C}" destId="{EFB692A1-0C73-4E3B-9B75-365106E3D26A}" srcOrd="0" destOrd="0" presId="urn:microsoft.com/office/officeart/2005/8/layout/orgChart1"/>
    <dgm:cxn modelId="{78C04A82-1D18-4D9E-B90C-7C0919D5D31B}" type="presParOf" srcId="{EFB692A1-0C73-4E3B-9B75-365106E3D26A}" destId="{D1D3440C-80C0-474C-9517-1B5BD068B143}" srcOrd="0" destOrd="0" presId="urn:microsoft.com/office/officeart/2005/8/layout/orgChart1"/>
    <dgm:cxn modelId="{D22DBBE7-8BE2-4EBF-A5BF-54B58D756451}" type="presParOf" srcId="{D1D3440C-80C0-474C-9517-1B5BD068B143}" destId="{7C96461B-E119-4B6B-B413-95E5A2F63E62}" srcOrd="0" destOrd="0" presId="urn:microsoft.com/office/officeart/2005/8/layout/orgChart1"/>
    <dgm:cxn modelId="{B839DFAF-8164-4EE1-85AB-D03C62272485}" type="presParOf" srcId="{D1D3440C-80C0-474C-9517-1B5BD068B143}" destId="{4D7471D9-D0EE-48C2-8771-1EDD36A4199F}" srcOrd="1" destOrd="0" presId="urn:microsoft.com/office/officeart/2005/8/layout/orgChart1"/>
    <dgm:cxn modelId="{3FA6BCD8-0CAF-4A6E-81CE-ACA5CFE68AE8}" type="presParOf" srcId="{EFB692A1-0C73-4E3B-9B75-365106E3D26A}" destId="{7ECCED09-8FF8-4C29-ADA8-9A7C742C78A8}" srcOrd="1" destOrd="0" presId="urn:microsoft.com/office/officeart/2005/8/layout/orgChart1"/>
    <dgm:cxn modelId="{7ABEF309-40F8-4AC7-975D-25E6DC1F3DFC}" type="presParOf" srcId="{7ECCED09-8FF8-4C29-ADA8-9A7C742C78A8}" destId="{DDBD2D82-4099-44F4-9407-6F8DB3FADB88}" srcOrd="0" destOrd="0" presId="urn:microsoft.com/office/officeart/2005/8/layout/orgChart1"/>
    <dgm:cxn modelId="{1E6DB6F2-BFE7-4938-81D4-402E9588D7F7}" type="presParOf" srcId="{7ECCED09-8FF8-4C29-ADA8-9A7C742C78A8}" destId="{7402ACD2-ADD5-422D-800C-16BFC04A56D2}" srcOrd="1" destOrd="0" presId="urn:microsoft.com/office/officeart/2005/8/layout/orgChart1"/>
    <dgm:cxn modelId="{C45A0AD3-3F79-4F22-B13B-81C76BAA4682}" type="presParOf" srcId="{7402ACD2-ADD5-422D-800C-16BFC04A56D2}" destId="{C655D81D-D481-46AD-B546-8590D542EDB1}" srcOrd="0" destOrd="0" presId="urn:microsoft.com/office/officeart/2005/8/layout/orgChart1"/>
    <dgm:cxn modelId="{BABEA040-1484-4A34-9EBA-851F7AC989D9}" type="presParOf" srcId="{C655D81D-D481-46AD-B546-8590D542EDB1}" destId="{06CFA094-015A-427A-B5FA-ED8DF2C6E1AD}" srcOrd="0" destOrd="0" presId="urn:microsoft.com/office/officeart/2005/8/layout/orgChart1"/>
    <dgm:cxn modelId="{7E114A0B-F008-4792-A3CC-421978E1DF33}" type="presParOf" srcId="{C655D81D-D481-46AD-B546-8590D542EDB1}" destId="{C7CE7C5A-F7E7-46EF-B64E-0C59A56B419D}" srcOrd="1" destOrd="0" presId="urn:microsoft.com/office/officeart/2005/8/layout/orgChart1"/>
    <dgm:cxn modelId="{2D8BADFB-9884-41EB-891B-B68E273D02A6}" type="presParOf" srcId="{7402ACD2-ADD5-422D-800C-16BFC04A56D2}" destId="{A3C3BC6A-906E-4816-A4DC-2B9E6B8F316F}" srcOrd="1" destOrd="0" presId="urn:microsoft.com/office/officeart/2005/8/layout/orgChart1"/>
    <dgm:cxn modelId="{C1D40A5A-C500-4BE8-A86D-875113CFBAC2}" type="presParOf" srcId="{A3C3BC6A-906E-4816-A4DC-2B9E6B8F316F}" destId="{348FB65B-A567-4EE7-A11C-904D1CF81E3C}" srcOrd="0" destOrd="0" presId="urn:microsoft.com/office/officeart/2005/8/layout/orgChart1"/>
    <dgm:cxn modelId="{606FFB23-0396-4366-8EBC-E4002DA8F359}" type="presParOf" srcId="{A3C3BC6A-906E-4816-A4DC-2B9E6B8F316F}" destId="{EF82BCA4-6DE2-4B30-BCC2-65147D839059}" srcOrd="1" destOrd="0" presId="urn:microsoft.com/office/officeart/2005/8/layout/orgChart1"/>
    <dgm:cxn modelId="{F7566AF9-A637-4C88-9EA7-114D32AE2C1E}" type="presParOf" srcId="{EF82BCA4-6DE2-4B30-BCC2-65147D839059}" destId="{C0509AAA-337F-4302-A616-047AD58F09C0}" srcOrd="0" destOrd="0" presId="urn:microsoft.com/office/officeart/2005/8/layout/orgChart1"/>
    <dgm:cxn modelId="{AAA5FB90-566F-43F1-86B8-C1F7A59E463D}" type="presParOf" srcId="{C0509AAA-337F-4302-A616-047AD58F09C0}" destId="{5DC5F412-D3A5-43DC-9B5D-E6FDE42D4B4F}" srcOrd="0" destOrd="0" presId="urn:microsoft.com/office/officeart/2005/8/layout/orgChart1"/>
    <dgm:cxn modelId="{98AAA9CB-53C4-424B-B8DB-FC009F5F37E1}" type="presParOf" srcId="{C0509AAA-337F-4302-A616-047AD58F09C0}" destId="{7426EA43-2E7A-4724-9A2B-A787B22F59C6}" srcOrd="1" destOrd="0" presId="urn:microsoft.com/office/officeart/2005/8/layout/orgChart1"/>
    <dgm:cxn modelId="{B8E8F069-3FE9-4F36-B7B3-6F8B0D7BD405}" type="presParOf" srcId="{EF82BCA4-6DE2-4B30-BCC2-65147D839059}" destId="{457299C4-4A0A-48AF-8599-7035A3634820}" srcOrd="1" destOrd="0" presId="urn:microsoft.com/office/officeart/2005/8/layout/orgChart1"/>
    <dgm:cxn modelId="{C73FE121-AEF7-49D4-AD90-D75408F496CC}" type="presParOf" srcId="{EF82BCA4-6DE2-4B30-BCC2-65147D839059}" destId="{A718C59D-6928-480D-AD2E-8147CF692310}" srcOrd="2" destOrd="0" presId="urn:microsoft.com/office/officeart/2005/8/layout/orgChart1"/>
    <dgm:cxn modelId="{0A11E044-BD80-40F7-86CE-86B6D788CFE4}" type="presParOf" srcId="{7402ACD2-ADD5-422D-800C-16BFC04A56D2}" destId="{83F9A18B-2594-43BE-8512-C88AAD86EE9D}" srcOrd="2" destOrd="0" presId="urn:microsoft.com/office/officeart/2005/8/layout/orgChart1"/>
    <dgm:cxn modelId="{9D0B2F45-242B-4942-9D1D-58D4A01AD583}" type="presParOf" srcId="{7ECCED09-8FF8-4C29-ADA8-9A7C742C78A8}" destId="{A49E6BE3-3A59-48C4-AA00-AA9F3358C12A}" srcOrd="2" destOrd="0" presId="urn:microsoft.com/office/officeart/2005/8/layout/orgChart1"/>
    <dgm:cxn modelId="{AB8AE316-A203-4CD4-9E02-0A2907BCE90D}" type="presParOf" srcId="{7ECCED09-8FF8-4C29-ADA8-9A7C742C78A8}" destId="{372B9A8A-7437-466A-9D61-8CCAEE057420}" srcOrd="3" destOrd="0" presId="urn:microsoft.com/office/officeart/2005/8/layout/orgChart1"/>
    <dgm:cxn modelId="{22D61ECD-3BB9-4A91-867B-E6DBB8C2E879}" type="presParOf" srcId="{372B9A8A-7437-466A-9D61-8CCAEE057420}" destId="{312A2E07-C6B9-4A3F-B032-525407730068}" srcOrd="0" destOrd="0" presId="urn:microsoft.com/office/officeart/2005/8/layout/orgChart1"/>
    <dgm:cxn modelId="{F4C01930-3985-43D0-BF4C-DF6DC348D34E}" type="presParOf" srcId="{312A2E07-C6B9-4A3F-B032-525407730068}" destId="{8DAA06B5-8D2B-48E2-9543-82E3348E0923}" srcOrd="0" destOrd="0" presId="urn:microsoft.com/office/officeart/2005/8/layout/orgChart1"/>
    <dgm:cxn modelId="{71A23A43-29D0-489D-9FDC-FBC5F8EFF186}" type="presParOf" srcId="{312A2E07-C6B9-4A3F-B032-525407730068}" destId="{1BCAB20B-C715-474B-9871-9D38C1825F46}" srcOrd="1" destOrd="0" presId="urn:microsoft.com/office/officeart/2005/8/layout/orgChart1"/>
    <dgm:cxn modelId="{106C0110-3667-46E9-A68D-8486FB006579}" type="presParOf" srcId="{372B9A8A-7437-466A-9D61-8CCAEE057420}" destId="{6C9ED016-8680-4A1B-874D-762B6D9AA9BF}" srcOrd="1" destOrd="0" presId="urn:microsoft.com/office/officeart/2005/8/layout/orgChart1"/>
    <dgm:cxn modelId="{77794DFB-2C17-4609-8AF0-608EAB10FC12}" type="presParOf" srcId="{6C9ED016-8680-4A1B-874D-762B6D9AA9BF}" destId="{C1A8ED35-9C81-46FC-9AB8-9D8CCAC7C8E0}" srcOrd="0" destOrd="0" presId="urn:microsoft.com/office/officeart/2005/8/layout/orgChart1"/>
    <dgm:cxn modelId="{4F9E9E86-D55D-476C-8776-D38B2A6B779E}" type="presParOf" srcId="{6C9ED016-8680-4A1B-874D-762B6D9AA9BF}" destId="{DF7707B0-FAC5-4F3C-ADEB-12E16AB39B85}" srcOrd="1" destOrd="0" presId="urn:microsoft.com/office/officeart/2005/8/layout/orgChart1"/>
    <dgm:cxn modelId="{045CF06B-A7CF-4689-BEA1-8123DCA05B4D}" type="presParOf" srcId="{DF7707B0-FAC5-4F3C-ADEB-12E16AB39B85}" destId="{7576CCD8-9B1A-4F14-9E81-397DDE5859CB}" srcOrd="0" destOrd="0" presId="urn:microsoft.com/office/officeart/2005/8/layout/orgChart1"/>
    <dgm:cxn modelId="{CCF5BA65-7D41-46B1-B577-41B8EF6932D6}" type="presParOf" srcId="{7576CCD8-9B1A-4F14-9E81-397DDE5859CB}" destId="{DAF609BA-2A39-4439-82E5-113F27D9F08E}" srcOrd="0" destOrd="0" presId="urn:microsoft.com/office/officeart/2005/8/layout/orgChart1"/>
    <dgm:cxn modelId="{CF1FF8D1-4582-467B-9E02-65D11D819491}" type="presParOf" srcId="{7576CCD8-9B1A-4F14-9E81-397DDE5859CB}" destId="{5846D687-1954-464E-9BB2-353EF0B4AFE2}" srcOrd="1" destOrd="0" presId="urn:microsoft.com/office/officeart/2005/8/layout/orgChart1"/>
    <dgm:cxn modelId="{342AC2D0-1764-49A3-9D63-35859C6EBC5F}" type="presParOf" srcId="{DF7707B0-FAC5-4F3C-ADEB-12E16AB39B85}" destId="{F6DF4745-38E0-4A72-A5EF-A0C719351656}" srcOrd="1" destOrd="0" presId="urn:microsoft.com/office/officeart/2005/8/layout/orgChart1"/>
    <dgm:cxn modelId="{8741E889-09CF-4169-A449-24A0878A6D11}" type="presParOf" srcId="{DF7707B0-FAC5-4F3C-ADEB-12E16AB39B85}" destId="{1B10A75A-5F2D-4BAC-8B4C-0C368B8E640D}" srcOrd="2" destOrd="0" presId="urn:microsoft.com/office/officeart/2005/8/layout/orgChart1"/>
    <dgm:cxn modelId="{0A1F31BA-6DC7-4FDB-9F23-34EDA5E98F39}" type="presParOf" srcId="{372B9A8A-7437-466A-9D61-8CCAEE057420}" destId="{67F40E8E-E4CD-4868-A8F3-9376AF38D6DF}" srcOrd="2" destOrd="0" presId="urn:microsoft.com/office/officeart/2005/8/layout/orgChart1"/>
    <dgm:cxn modelId="{0E653950-C822-4796-8EE1-7ED81B6C13B4}" type="presParOf" srcId="{EFB692A1-0C73-4E3B-9B75-365106E3D26A}" destId="{356AEC0C-E913-406B-9013-AD5EB3D487C9}"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8ED35-9C81-46FC-9AB8-9D8CCAC7C8E0}">
      <dsp:nvSpPr>
        <dsp:cNvPr id="0" name=""/>
        <dsp:cNvSpPr/>
      </dsp:nvSpPr>
      <dsp:spPr>
        <a:xfrm>
          <a:off x="2761374" y="3018931"/>
          <a:ext cx="283174" cy="868402"/>
        </a:xfrm>
        <a:custGeom>
          <a:avLst/>
          <a:gdLst/>
          <a:ahLst/>
          <a:cxnLst/>
          <a:rect l="0" t="0" r="0" b="0"/>
          <a:pathLst>
            <a:path>
              <a:moveTo>
                <a:pt x="0" y="0"/>
              </a:moveTo>
              <a:lnTo>
                <a:pt x="0" y="868402"/>
              </a:lnTo>
              <a:lnTo>
                <a:pt x="283174" y="868402"/>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9E6BE3-3A59-48C4-AA00-AA9F3358C12A}">
      <dsp:nvSpPr>
        <dsp:cNvPr id="0" name=""/>
        <dsp:cNvSpPr/>
      </dsp:nvSpPr>
      <dsp:spPr>
        <a:xfrm>
          <a:off x="2230547" y="1678570"/>
          <a:ext cx="1285960" cy="396444"/>
        </a:xfrm>
        <a:custGeom>
          <a:avLst/>
          <a:gdLst/>
          <a:ahLst/>
          <a:cxnLst/>
          <a:rect l="0" t="0" r="0" b="0"/>
          <a:pathLst>
            <a:path>
              <a:moveTo>
                <a:pt x="0" y="0"/>
              </a:moveTo>
              <a:lnTo>
                <a:pt x="0" y="198222"/>
              </a:lnTo>
              <a:lnTo>
                <a:pt x="1285960" y="198222"/>
              </a:lnTo>
              <a:lnTo>
                <a:pt x="1285960" y="396444"/>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8FB65B-A567-4EE7-A11C-904D1CF81E3C}">
      <dsp:nvSpPr>
        <dsp:cNvPr id="0" name=""/>
        <dsp:cNvSpPr/>
      </dsp:nvSpPr>
      <dsp:spPr>
        <a:xfrm>
          <a:off x="208813" y="3018931"/>
          <a:ext cx="312214" cy="914923"/>
        </a:xfrm>
        <a:custGeom>
          <a:avLst/>
          <a:gdLst/>
          <a:ahLst/>
          <a:cxnLst/>
          <a:rect l="0" t="0" r="0" b="0"/>
          <a:pathLst>
            <a:path>
              <a:moveTo>
                <a:pt x="0" y="0"/>
              </a:moveTo>
              <a:lnTo>
                <a:pt x="0" y="914923"/>
              </a:lnTo>
              <a:lnTo>
                <a:pt x="312214" y="914923"/>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BD2D82-4099-44F4-9407-6F8DB3FADB88}">
      <dsp:nvSpPr>
        <dsp:cNvPr id="0" name=""/>
        <dsp:cNvSpPr/>
      </dsp:nvSpPr>
      <dsp:spPr>
        <a:xfrm>
          <a:off x="1041385" y="1678570"/>
          <a:ext cx="1189161" cy="396444"/>
        </a:xfrm>
        <a:custGeom>
          <a:avLst/>
          <a:gdLst/>
          <a:ahLst/>
          <a:cxnLst/>
          <a:rect l="0" t="0" r="0" b="0"/>
          <a:pathLst>
            <a:path>
              <a:moveTo>
                <a:pt x="1189161" y="0"/>
              </a:moveTo>
              <a:lnTo>
                <a:pt x="1189161" y="198222"/>
              </a:lnTo>
              <a:lnTo>
                <a:pt x="0" y="198222"/>
              </a:lnTo>
              <a:lnTo>
                <a:pt x="0" y="396444"/>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96461B-E119-4B6B-B413-95E5A2F63E62}">
      <dsp:nvSpPr>
        <dsp:cNvPr id="0" name=""/>
        <dsp:cNvSpPr/>
      </dsp:nvSpPr>
      <dsp:spPr>
        <a:xfrm>
          <a:off x="1286631" y="734654"/>
          <a:ext cx="1887831" cy="943915"/>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N" sz="1300" b="1" kern="1200" dirty="0"/>
            <a:t>Blood Sample collection schedule</a:t>
          </a:r>
        </a:p>
      </dsp:txBody>
      <dsp:txXfrm>
        <a:off x="1286631" y="734654"/>
        <a:ext cx="1887831" cy="943915"/>
      </dsp:txXfrm>
    </dsp:sp>
    <dsp:sp modelId="{06CFA094-015A-427A-B5FA-ED8DF2C6E1AD}">
      <dsp:nvSpPr>
        <dsp:cNvPr id="0" name=""/>
        <dsp:cNvSpPr/>
      </dsp:nvSpPr>
      <dsp:spPr>
        <a:xfrm>
          <a:off x="670" y="2075015"/>
          <a:ext cx="2081428" cy="943915"/>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N" sz="1300" kern="1200" dirty="0"/>
            <a:t>To Assess</a:t>
          </a:r>
        </a:p>
        <a:p>
          <a:pPr marL="0" lvl="0" indent="0" algn="ctr" defTabSz="577850">
            <a:lnSpc>
              <a:spcPct val="90000"/>
            </a:lnSpc>
            <a:spcBef>
              <a:spcPct val="0"/>
            </a:spcBef>
            <a:spcAft>
              <a:spcPct val="35000"/>
            </a:spcAft>
            <a:buNone/>
          </a:pPr>
          <a:r>
            <a:rPr lang="en-IN" sz="1300" kern="1200" dirty="0"/>
            <a:t>Asparaginase Activity and Amino Acid depletion</a:t>
          </a:r>
        </a:p>
      </dsp:txBody>
      <dsp:txXfrm>
        <a:off x="670" y="2075015"/>
        <a:ext cx="2081428" cy="943915"/>
      </dsp:txXfrm>
    </dsp:sp>
    <dsp:sp modelId="{5DC5F412-D3A5-43DC-9B5D-E6FDE42D4B4F}">
      <dsp:nvSpPr>
        <dsp:cNvPr id="0" name=""/>
        <dsp:cNvSpPr/>
      </dsp:nvSpPr>
      <dsp:spPr>
        <a:xfrm>
          <a:off x="521028" y="3415375"/>
          <a:ext cx="2127076" cy="1036957"/>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Wingdings" panose="05000000000000000000" pitchFamily="2" charset="2"/>
            <a:buNone/>
          </a:pPr>
          <a:r>
            <a:rPr lang="en-IN" sz="1300" kern="1200" dirty="0"/>
            <a:t>Pre dose;</a:t>
          </a:r>
        </a:p>
        <a:p>
          <a:pPr marL="0" lvl="0" indent="0" algn="ctr" defTabSz="577850">
            <a:lnSpc>
              <a:spcPct val="90000"/>
            </a:lnSpc>
            <a:spcBef>
              <a:spcPct val="0"/>
            </a:spcBef>
            <a:spcAft>
              <a:spcPct val="35000"/>
            </a:spcAft>
            <a:buFont typeface="Wingdings" panose="05000000000000000000" pitchFamily="2" charset="2"/>
            <a:buNone/>
          </a:pPr>
          <a:r>
            <a:rPr lang="en-IN" sz="1300" kern="1200" dirty="0"/>
            <a:t>Day 22 ± 2 (pre second dose);</a:t>
          </a:r>
        </a:p>
        <a:p>
          <a:pPr marL="0" lvl="0" indent="0" algn="ctr" defTabSz="577850">
            <a:lnSpc>
              <a:spcPct val="90000"/>
            </a:lnSpc>
            <a:spcBef>
              <a:spcPct val="0"/>
            </a:spcBef>
            <a:spcAft>
              <a:spcPct val="35000"/>
            </a:spcAft>
            <a:buFont typeface="Wingdings" panose="05000000000000000000" pitchFamily="2" charset="2"/>
            <a:buNone/>
          </a:pPr>
          <a:r>
            <a:rPr lang="en-IN" sz="1300" kern="1200" dirty="0"/>
            <a:t>Day 35 ± 2 (at end of Induction)</a:t>
          </a:r>
        </a:p>
      </dsp:txBody>
      <dsp:txXfrm>
        <a:off x="521028" y="3415375"/>
        <a:ext cx="2127076" cy="1036957"/>
      </dsp:txXfrm>
    </dsp:sp>
    <dsp:sp modelId="{8DAA06B5-8D2B-48E2-9543-82E3348E0923}">
      <dsp:nvSpPr>
        <dsp:cNvPr id="0" name=""/>
        <dsp:cNvSpPr/>
      </dsp:nvSpPr>
      <dsp:spPr>
        <a:xfrm>
          <a:off x="2572591" y="2075015"/>
          <a:ext cx="1887831" cy="943915"/>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IN" sz="1300" kern="1200" dirty="0"/>
            <a:t>To Assess</a:t>
          </a:r>
        </a:p>
        <a:p>
          <a:pPr marL="0" lvl="0" indent="0" algn="ctr" defTabSz="577850">
            <a:lnSpc>
              <a:spcPct val="90000"/>
            </a:lnSpc>
            <a:spcBef>
              <a:spcPct val="0"/>
            </a:spcBef>
            <a:spcAft>
              <a:spcPct val="35000"/>
            </a:spcAft>
            <a:buNone/>
          </a:pPr>
          <a:r>
            <a:rPr lang="en-IN" sz="1300" kern="1200" dirty="0"/>
            <a:t>Anti-asparaginase antibodies</a:t>
          </a:r>
        </a:p>
      </dsp:txBody>
      <dsp:txXfrm>
        <a:off x="2572591" y="2075015"/>
        <a:ext cx="1887831" cy="943915"/>
      </dsp:txXfrm>
    </dsp:sp>
    <dsp:sp modelId="{DAF609BA-2A39-4439-82E5-113F27D9F08E}">
      <dsp:nvSpPr>
        <dsp:cNvPr id="0" name=""/>
        <dsp:cNvSpPr/>
      </dsp:nvSpPr>
      <dsp:spPr>
        <a:xfrm>
          <a:off x="3044549" y="3415375"/>
          <a:ext cx="1887831" cy="943915"/>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Font typeface="Wingdings" panose="05000000000000000000" pitchFamily="2" charset="2"/>
            <a:buNone/>
          </a:pPr>
          <a:r>
            <a:rPr lang="en-IN" sz="1300" kern="1200" dirty="0"/>
            <a:t>Baseline (pre first dose);</a:t>
          </a:r>
        </a:p>
        <a:p>
          <a:pPr marL="0" lvl="0" indent="0" algn="ctr" defTabSz="577850">
            <a:lnSpc>
              <a:spcPct val="90000"/>
            </a:lnSpc>
            <a:spcBef>
              <a:spcPct val="0"/>
            </a:spcBef>
            <a:spcAft>
              <a:spcPct val="35000"/>
            </a:spcAft>
            <a:buFont typeface="Wingdings" panose="05000000000000000000" pitchFamily="2" charset="2"/>
            <a:buNone/>
          </a:pPr>
          <a:r>
            <a:rPr lang="en-IN" sz="1300" kern="1200" dirty="0"/>
            <a:t>Day 35 ± 2 (at end of Induction)</a:t>
          </a:r>
        </a:p>
      </dsp:txBody>
      <dsp:txXfrm>
        <a:off x="3044549" y="3415375"/>
        <a:ext cx="1887831" cy="94391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 name="Google Shape;7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SzPts val="1100"/>
              <a:buChar char="●"/>
            </a:pPr>
            <a:r>
              <a:rPr lang="en-US"/>
              <a:t>*modified</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 name="Google Shape;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 name="Google Shape;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 name="Google Shape;14;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2"/>
          <p:cNvSpPr txBox="1"/>
          <p:nvPr/>
        </p:nvSpPr>
        <p:spPr>
          <a:xfrm>
            <a:off x="4666593" y="6356350"/>
            <a:ext cx="2858814"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2"/>
                </a:solidFill>
                <a:latin typeface="Calibri"/>
                <a:ea typeface="Calibri"/>
                <a:cs typeface="Calibri"/>
                <a:sym typeface="Calibri"/>
              </a:rPr>
              <a:t>IRB Presentation</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
        <p:cNvGrpSpPr/>
        <p:nvPr/>
      </p:nvGrpSpPr>
      <p:grpSpPr>
        <a:xfrm>
          <a:off x="0" y="0"/>
          <a:ext cx="0" cy="0"/>
          <a:chOff x="0" y="0"/>
          <a:chExt cx="0" cy="0"/>
        </a:xfrm>
      </p:grpSpPr>
      <p:sp>
        <p:nvSpPr>
          <p:cNvPr id="19" name="Google Shape;19;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5" name="Google Shape;25;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5"/>
        <p:cNvGrpSpPr/>
        <p:nvPr/>
      </p:nvGrpSpPr>
      <p:grpSpPr>
        <a:xfrm>
          <a:off x="0" y="0"/>
          <a:ext cx="0" cy="0"/>
          <a:chOff x="0" y="0"/>
          <a:chExt cx="0" cy="0"/>
        </a:xfrm>
      </p:grpSpPr>
      <p:sp>
        <p:nvSpPr>
          <p:cNvPr id="36" name="Google Shape;36;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8" name="Google Shape;38;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2" name="Google Shape;52;p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3" name="Google Shape;5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6"/>
        <p:cNvGrpSpPr/>
        <p:nvPr/>
      </p:nvGrpSpPr>
      <p:grpSpPr>
        <a:xfrm>
          <a:off x="0" y="0"/>
          <a:ext cx="0" cy="0"/>
          <a:chOff x="0" y="0"/>
          <a:chExt cx="0" cy="0"/>
        </a:xfrm>
      </p:grpSpPr>
      <p:sp>
        <p:nvSpPr>
          <p:cNvPr id="57" name="Google Shape;57;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9"/>
          <p:cNvSpPr>
            <a:spLocks noGrp="1"/>
          </p:cNvSpPr>
          <p:nvPr>
            <p:ph type="pic" idx="2"/>
          </p:nvPr>
        </p:nvSpPr>
        <p:spPr>
          <a:xfrm>
            <a:off x="5183188" y="987425"/>
            <a:ext cx="6172200" cy="4873625"/>
          </a:xfrm>
          <a:prstGeom prst="rect">
            <a:avLst/>
          </a:prstGeom>
          <a:noFill/>
          <a:ln>
            <a:noFill/>
          </a:ln>
        </p:spPr>
      </p:sp>
      <p:sp>
        <p:nvSpPr>
          <p:cNvPr id="59" name="Google Shape;59;p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0" name="Google Shape;6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3"/>
        <p:cNvGrpSpPr/>
        <p:nvPr/>
      </p:nvGrpSpPr>
      <p:grpSpPr>
        <a:xfrm>
          <a:off x="0" y="0"/>
          <a:ext cx="0" cy="0"/>
          <a:chOff x="0" y="0"/>
          <a:chExt cx="0" cy="0"/>
        </a:xfrm>
      </p:grpSpPr>
      <p:sp>
        <p:nvSpPr>
          <p:cNvPr id="64" name="Google Shape;6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1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emf"/><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78"/>
        <p:cNvGrpSpPr/>
        <p:nvPr/>
      </p:nvGrpSpPr>
      <p:grpSpPr>
        <a:xfrm>
          <a:off x="0" y="0"/>
          <a:ext cx="0" cy="0"/>
          <a:chOff x="0" y="0"/>
          <a:chExt cx="0" cy="0"/>
        </a:xfrm>
      </p:grpSpPr>
      <p:graphicFrame>
        <p:nvGraphicFramePr>
          <p:cNvPr id="79" name="Google Shape;79;p12"/>
          <p:cNvGraphicFramePr/>
          <p:nvPr>
            <p:extLst>
              <p:ext uri="{D42A27DB-BD31-4B8C-83A1-F6EECF244321}">
                <p14:modId xmlns:p14="http://schemas.microsoft.com/office/powerpoint/2010/main" val="2446597095"/>
              </p:ext>
            </p:extLst>
          </p:nvPr>
        </p:nvGraphicFramePr>
        <p:xfrm>
          <a:off x="331786" y="385764"/>
          <a:ext cx="11426825" cy="4824000"/>
        </p:xfrm>
        <a:graphic>
          <a:graphicData uri="http://schemas.openxmlformats.org/drawingml/2006/table">
            <a:tbl>
              <a:tblPr firstRow="1" bandRow="1">
                <a:noFill/>
                <a:tableStyleId>{86F53064-353B-4686-A031-764E659F52C6}</a:tableStyleId>
              </a:tblPr>
              <a:tblGrid>
                <a:gridCol w="3368675">
                  <a:extLst>
                    <a:ext uri="{9D8B030D-6E8A-4147-A177-3AD203B41FA5}">
                      <a16:colId xmlns:a16="http://schemas.microsoft.com/office/drawing/2014/main" val="20000"/>
                    </a:ext>
                  </a:extLst>
                </a:gridCol>
                <a:gridCol w="642925">
                  <a:extLst>
                    <a:ext uri="{9D8B030D-6E8A-4147-A177-3AD203B41FA5}">
                      <a16:colId xmlns:a16="http://schemas.microsoft.com/office/drawing/2014/main" val="20001"/>
                    </a:ext>
                  </a:extLst>
                </a:gridCol>
                <a:gridCol w="23574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242875">
                  <a:extLst>
                    <a:ext uri="{9D8B030D-6E8A-4147-A177-3AD203B41FA5}">
                      <a16:colId xmlns:a16="http://schemas.microsoft.com/office/drawing/2014/main" val="20004"/>
                    </a:ext>
                  </a:extLst>
                </a:gridCol>
                <a:gridCol w="414350">
                  <a:extLst>
                    <a:ext uri="{9D8B030D-6E8A-4147-A177-3AD203B41FA5}">
                      <a16:colId xmlns:a16="http://schemas.microsoft.com/office/drawing/2014/main" val="20005"/>
                    </a:ext>
                  </a:extLst>
                </a:gridCol>
                <a:gridCol w="3314700">
                  <a:extLst>
                    <a:ext uri="{9D8B030D-6E8A-4147-A177-3AD203B41FA5}">
                      <a16:colId xmlns:a16="http://schemas.microsoft.com/office/drawing/2014/main" val="20006"/>
                    </a:ext>
                  </a:extLst>
                </a:gridCol>
              </a:tblGrid>
              <a:tr h="900000">
                <a:tc gridSpan="7">
                  <a:txBody>
                    <a:bodyPr/>
                    <a:lstStyle/>
                    <a:p>
                      <a:pPr marL="0" marR="0" lvl="0" indent="0" algn="l" rtl="0">
                        <a:lnSpc>
                          <a:spcPct val="100000"/>
                        </a:lnSpc>
                        <a:spcBef>
                          <a:spcPts val="0"/>
                        </a:spcBef>
                        <a:spcAft>
                          <a:spcPts val="0"/>
                        </a:spcAft>
                        <a:buNone/>
                      </a:pPr>
                      <a:r>
                        <a:rPr lang="en-US" sz="2000" u="none" strike="noStrike" cap="none" dirty="0">
                          <a:solidFill>
                            <a:schemeClr val="dk1"/>
                          </a:solidFill>
                        </a:rPr>
                        <a:t>Study Title: To assess safety of Hamsyl® in a phase-IV clinical study for the treatment of newly diagnosed patients of acute lymphoblastic leukemia (ALL)</a:t>
                      </a:r>
                      <a:endParaRPr sz="2000" u="none" strike="noStrike" cap="none" dirty="0">
                        <a:solidFill>
                          <a:schemeClr val="dk1"/>
                        </a:solidFil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12000">
                <a:tc>
                  <a:txBody>
                    <a:bodyPr/>
                    <a:lstStyle/>
                    <a:p>
                      <a:pPr marL="0" marR="0" lvl="0" indent="0" algn="l" rtl="0">
                        <a:lnSpc>
                          <a:spcPct val="100000"/>
                        </a:lnSpc>
                        <a:spcBef>
                          <a:spcPts val="0"/>
                        </a:spcBef>
                        <a:spcAft>
                          <a:spcPts val="0"/>
                        </a:spcAft>
                        <a:buNone/>
                      </a:pPr>
                      <a:r>
                        <a:rPr lang="en-US" sz="1600" b="1" u="none" strike="noStrike" cap="none"/>
                        <a:t>Name of Principal Investigator:</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IN" sz="1600" u="none" strike="noStrike" cap="none" dirty="0"/>
                        <a:t>Dr. Pritam Singha Roy</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US" sz="1600" b="1" u="none" strike="noStrike" cap="none" dirty="0"/>
                        <a:t>Department</a:t>
                      </a:r>
                      <a:endParaRPr sz="16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IN" sz="1400" u="none" strike="noStrike" cap="none" dirty="0"/>
                        <a:t>Pediatric </a:t>
                      </a:r>
                      <a:r>
                        <a:rPr lang="en-IN" sz="1400" u="none" strike="noStrike" cap="none" dirty="0" err="1"/>
                        <a:t>Hemato</a:t>
                      </a:r>
                      <a:r>
                        <a:rPr lang="en-IN" sz="1400" u="none" strike="noStrike" cap="none" dirty="0"/>
                        <a:t>-Oncology</a:t>
                      </a:r>
                      <a:endParaRPr sz="14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1"/>
                  </a:ext>
                </a:extLst>
              </a:tr>
              <a:tr h="864000">
                <a:tc>
                  <a:txBody>
                    <a:bodyPr/>
                    <a:lstStyle/>
                    <a:p>
                      <a:pPr marL="0" marR="0" lvl="0" indent="0" algn="l" rtl="0">
                        <a:lnSpc>
                          <a:spcPct val="100000"/>
                        </a:lnSpc>
                        <a:spcBef>
                          <a:spcPts val="0"/>
                        </a:spcBef>
                        <a:spcAft>
                          <a:spcPts val="0"/>
                        </a:spcAft>
                        <a:buNone/>
                      </a:pPr>
                      <a:r>
                        <a:rPr lang="en-US" sz="1600" b="1" u="none" strike="noStrike" cap="none" dirty="0"/>
                        <a:t>Name of Co-investigators:</a:t>
                      </a:r>
                      <a:endParaRPr sz="16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None/>
                      </a:pPr>
                      <a:r>
                        <a:rPr lang="en-IN" sz="1600" u="none" strike="noStrike" cap="none" dirty="0"/>
                        <a:t>Dr. Trina Dutta</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612000">
                <a:tc>
                  <a:txBody>
                    <a:bodyPr/>
                    <a:lstStyle/>
                    <a:p>
                      <a:pPr marL="0" marR="0" lvl="0" indent="0" algn="l" rtl="0">
                        <a:lnSpc>
                          <a:spcPct val="100000"/>
                        </a:lnSpc>
                        <a:spcBef>
                          <a:spcPts val="0"/>
                        </a:spcBef>
                        <a:spcAft>
                          <a:spcPts val="0"/>
                        </a:spcAft>
                        <a:buNone/>
                      </a:pPr>
                      <a:r>
                        <a:rPr lang="en-US" sz="1600" b="1" u="none" strike="noStrike" cap="none" dirty="0"/>
                        <a:t>Sponsor</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None/>
                      </a:pPr>
                      <a:r>
                        <a:rPr lang="en-IN" sz="1600" u="none" strike="noStrike" cap="none" dirty="0"/>
                        <a:t>Gennova Biopharmaceuticals Limited</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612000">
                <a:tc>
                  <a:txBody>
                    <a:bodyPr/>
                    <a:lstStyle/>
                    <a:p>
                      <a:pPr marL="0" marR="0" lvl="0" indent="0" algn="l" rtl="0">
                        <a:lnSpc>
                          <a:spcPct val="100000"/>
                        </a:lnSpc>
                        <a:spcBef>
                          <a:spcPts val="0"/>
                        </a:spcBef>
                        <a:spcAft>
                          <a:spcPts val="0"/>
                        </a:spcAft>
                        <a:buNone/>
                      </a:pPr>
                      <a:r>
                        <a:rPr lang="en-US" sz="1600" b="1" u="none" strike="noStrike" cap="none"/>
                        <a:t>Sponsor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600" u="none" strike="noStrike" cap="none"/>
                        <a:t>Global</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IN" sz="1600" u="none" strike="noStrike" cap="none" dirty="0">
                          <a:latin typeface="Segoe UI Symbol" panose="020B0502040204020203" pitchFamily="34" charset="0"/>
                          <a:ea typeface="Segoe UI Symbol" panose="020B0502040204020203" pitchFamily="34" charset="0"/>
                        </a:rPr>
                        <a:t>✔</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US" sz="1600" u="none" strike="noStrike" cap="none"/>
                        <a:t>India- Specific</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612000">
                <a:tc>
                  <a:txBody>
                    <a:bodyPr/>
                    <a:lstStyle/>
                    <a:p>
                      <a:pPr marL="0" marR="0" lvl="0" indent="0" algn="l" rtl="0">
                        <a:lnSpc>
                          <a:spcPct val="100000"/>
                        </a:lnSpc>
                        <a:spcBef>
                          <a:spcPts val="0"/>
                        </a:spcBef>
                        <a:spcAft>
                          <a:spcPts val="0"/>
                        </a:spcAft>
                        <a:buNone/>
                      </a:pPr>
                      <a:r>
                        <a:rPr lang="en-US" sz="1600" b="1" u="none" strike="noStrike" cap="none"/>
                        <a:t>Study Detail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600" u="none" strike="noStrike" cap="none"/>
                        <a:t>Single 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r>
                        <a:rPr lang="en-IN" sz="1600" u="none" strike="noStrike" cap="none" dirty="0">
                          <a:latin typeface="Segoe UI Symbol" panose="020B0502040204020203" pitchFamily="34" charset="0"/>
                          <a:ea typeface="Segoe UI Symbol" panose="020B0502040204020203" pitchFamily="34" charset="0"/>
                        </a:rPr>
                        <a:t>✔</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US" sz="1600" u="none" strike="noStrike" cap="none"/>
                        <a:t>Multicenter</a:t>
                      </a:r>
                      <a:endParaRPr sz="16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612000">
                <a:tc>
                  <a:txBody>
                    <a:bodyPr/>
                    <a:lstStyle/>
                    <a:p>
                      <a:pPr marL="0" marR="0" lvl="0" indent="0" algn="l" rtl="0">
                        <a:lnSpc>
                          <a:spcPct val="100000"/>
                        </a:lnSpc>
                        <a:spcBef>
                          <a:spcPts val="0"/>
                        </a:spcBef>
                        <a:spcAft>
                          <a:spcPts val="0"/>
                        </a:spcAft>
                        <a:buNone/>
                      </a:pPr>
                      <a:r>
                        <a:rPr lang="en-US" sz="1600" b="1" u="none" strike="noStrike" cap="none"/>
                        <a:t>Estimated Duration of Trial</a:t>
                      </a:r>
                      <a:endParaRPr sz="16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6">
                  <a:txBody>
                    <a:bodyPr/>
                    <a:lstStyle/>
                    <a:p>
                      <a:pPr marL="0" marR="0" lvl="0" indent="0" algn="l" rtl="0">
                        <a:lnSpc>
                          <a:spcPct val="100000"/>
                        </a:lnSpc>
                        <a:spcBef>
                          <a:spcPts val="0"/>
                        </a:spcBef>
                        <a:spcAft>
                          <a:spcPts val="0"/>
                        </a:spcAft>
                        <a:buNone/>
                      </a:pPr>
                      <a:r>
                        <a:rPr lang="en-IN" sz="1600" u="none" strike="noStrike" cap="none" dirty="0"/>
                        <a:t>6 months</a:t>
                      </a:r>
                      <a:endParaRPr sz="160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3"/>
        <p:cNvGrpSpPr/>
        <p:nvPr/>
      </p:nvGrpSpPr>
      <p:grpSpPr>
        <a:xfrm>
          <a:off x="0" y="0"/>
          <a:ext cx="0" cy="0"/>
          <a:chOff x="0" y="0"/>
          <a:chExt cx="0" cy="0"/>
        </a:xfrm>
      </p:grpSpPr>
      <p:graphicFrame>
        <p:nvGraphicFramePr>
          <p:cNvPr id="84" name="Google Shape;84;p13"/>
          <p:cNvGraphicFramePr/>
          <p:nvPr>
            <p:extLst>
              <p:ext uri="{D42A27DB-BD31-4B8C-83A1-F6EECF244321}">
                <p14:modId xmlns:p14="http://schemas.microsoft.com/office/powerpoint/2010/main" val="2427443368"/>
              </p:ext>
            </p:extLst>
          </p:nvPr>
        </p:nvGraphicFramePr>
        <p:xfrm>
          <a:off x="313314" y="145625"/>
          <a:ext cx="11426850" cy="6139260"/>
        </p:xfrm>
        <a:graphic>
          <a:graphicData uri="http://schemas.openxmlformats.org/drawingml/2006/table">
            <a:tbl>
              <a:tblPr firstRow="1" bandRow="1">
                <a:noFill/>
                <a:tableStyleId>{86F53064-353B-4686-A031-764E659F52C6}</a:tableStyleId>
              </a:tblPr>
              <a:tblGrid>
                <a:gridCol w="2397125">
                  <a:extLst>
                    <a:ext uri="{9D8B030D-6E8A-4147-A177-3AD203B41FA5}">
                      <a16:colId xmlns:a16="http://schemas.microsoft.com/office/drawing/2014/main" val="20000"/>
                    </a:ext>
                  </a:extLst>
                </a:gridCol>
                <a:gridCol w="3214700">
                  <a:extLst>
                    <a:ext uri="{9D8B030D-6E8A-4147-A177-3AD203B41FA5}">
                      <a16:colId xmlns:a16="http://schemas.microsoft.com/office/drawing/2014/main" val="20001"/>
                    </a:ext>
                  </a:extLst>
                </a:gridCol>
                <a:gridCol w="5815025">
                  <a:extLst>
                    <a:ext uri="{9D8B030D-6E8A-4147-A177-3AD203B41FA5}">
                      <a16:colId xmlns:a16="http://schemas.microsoft.com/office/drawing/2014/main" val="20002"/>
                    </a:ext>
                  </a:extLst>
                </a:gridCol>
              </a:tblGrid>
              <a:tr h="471475">
                <a:tc gridSpan="3">
                  <a:txBody>
                    <a:bodyPr/>
                    <a:lstStyle/>
                    <a:p>
                      <a:pPr marL="0" marR="0" lvl="0" indent="0" algn="ctr" rtl="0">
                        <a:lnSpc>
                          <a:spcPct val="100000"/>
                        </a:lnSpc>
                        <a:spcBef>
                          <a:spcPts val="0"/>
                        </a:spcBef>
                        <a:spcAft>
                          <a:spcPts val="0"/>
                        </a:spcAft>
                        <a:buNone/>
                      </a:pPr>
                      <a:r>
                        <a:rPr lang="en-US" sz="2000" u="none" strike="noStrike" cap="none">
                          <a:solidFill>
                            <a:schemeClr val="dk1"/>
                          </a:solidFill>
                        </a:rPr>
                        <a:t>Rationale and Objectives</a:t>
                      </a:r>
                      <a:endParaRPr sz="20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06844">
                <a:tc>
                  <a:txBody>
                    <a:bodyPr/>
                    <a:lstStyle/>
                    <a:p>
                      <a:pPr marL="0" marR="0" lvl="0" indent="0" algn="l" rtl="0">
                        <a:lnSpc>
                          <a:spcPct val="100000"/>
                        </a:lnSpc>
                        <a:spcBef>
                          <a:spcPts val="0"/>
                        </a:spcBef>
                        <a:spcAft>
                          <a:spcPts val="0"/>
                        </a:spcAft>
                        <a:buNone/>
                      </a:pPr>
                      <a:r>
                        <a:rPr lang="en-US" sz="1600" b="1" u="none" strike="noStrike" cap="none"/>
                        <a:t>Aim of the study</a:t>
                      </a:r>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200" u="none" strike="noStrike" cap="none" dirty="0"/>
                        <a:t>The purpose of this phase-IV study is to collate safety data of pegaspargase when administered to newly diagnose ALL patients during the induction phase of chemotherapy, using the institutional chemotherapy protocol (ICiCLe-based, BFM-based, etc.)</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1"/>
                  </a:ext>
                </a:extLst>
              </a:tr>
              <a:tr h="324000">
                <a:tc gridSpan="3">
                  <a:txBody>
                    <a:bodyPr/>
                    <a:lstStyle/>
                    <a:p>
                      <a:pPr marL="0" marR="0" lvl="0" indent="0" algn="ctr" rtl="0">
                        <a:lnSpc>
                          <a:spcPct val="100000"/>
                        </a:lnSpc>
                        <a:spcBef>
                          <a:spcPts val="0"/>
                        </a:spcBef>
                        <a:spcAft>
                          <a:spcPts val="0"/>
                        </a:spcAft>
                        <a:buNone/>
                      </a:pPr>
                      <a:r>
                        <a:rPr lang="en-US" sz="1600" b="1" u="none" strike="noStrike" cap="none" dirty="0"/>
                        <a:t>Objectives</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324000">
                <a:tc gridSpan="2">
                  <a:txBody>
                    <a:bodyPr/>
                    <a:lstStyle/>
                    <a:p>
                      <a:pPr marL="0" marR="0" lvl="0" indent="0" algn="ctr" rtl="0">
                        <a:lnSpc>
                          <a:spcPct val="100000"/>
                        </a:lnSpc>
                        <a:spcBef>
                          <a:spcPts val="0"/>
                        </a:spcBef>
                        <a:spcAft>
                          <a:spcPts val="0"/>
                        </a:spcAft>
                        <a:buNone/>
                      </a:pPr>
                      <a:r>
                        <a:rPr lang="en-US" sz="1400" b="0" i="0" u="sng" strike="noStrike" cap="none" dirty="0"/>
                        <a:t>Primary </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None/>
                      </a:pPr>
                      <a:r>
                        <a:rPr lang="en-US" sz="1400" b="0" i="0" u="sng" strike="noStrike" cap="none"/>
                        <a:t>Secondary</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1190591">
                <a:tc gridSpan="2">
                  <a:txBody>
                    <a:bodyPr/>
                    <a:lstStyle/>
                    <a:p>
                      <a:pPr marL="0" marR="0" lvl="0" indent="0" algn="l" rtl="0">
                        <a:lnSpc>
                          <a:spcPct val="100000"/>
                        </a:lnSpc>
                        <a:spcBef>
                          <a:spcPts val="0"/>
                        </a:spcBef>
                        <a:spcAft>
                          <a:spcPts val="0"/>
                        </a:spcAft>
                        <a:buClr>
                          <a:srgbClr val="000000"/>
                        </a:buClr>
                        <a:buFont typeface="Arial"/>
                        <a:buNone/>
                      </a:pPr>
                      <a:r>
                        <a:rPr lang="en-US" sz="1200" b="1" i="0" u="none" strike="noStrike" cap="none" dirty="0">
                          <a:solidFill>
                            <a:schemeClr val="dk1"/>
                          </a:solidFill>
                          <a:latin typeface="Arial"/>
                          <a:ea typeface="Arial"/>
                          <a:cs typeface="Arial"/>
                          <a:sym typeface="Arial"/>
                        </a:rPr>
                        <a:t>To assess the safety of Hamsyl®/Hamsyl® Jr. for the treatment of</a:t>
                      </a:r>
                    </a:p>
                    <a:p>
                      <a:pPr marL="0" marR="0" lvl="0" indent="0" algn="l" rtl="0">
                        <a:lnSpc>
                          <a:spcPct val="100000"/>
                        </a:lnSpc>
                        <a:spcBef>
                          <a:spcPts val="0"/>
                        </a:spcBef>
                        <a:spcAft>
                          <a:spcPts val="0"/>
                        </a:spcAft>
                        <a:buClr>
                          <a:srgbClr val="000000"/>
                        </a:buClr>
                        <a:buFont typeface="Arial"/>
                        <a:buNone/>
                      </a:pPr>
                      <a:r>
                        <a:rPr lang="en-US" sz="1200" b="1" i="0" u="none" strike="noStrike" cap="none" dirty="0">
                          <a:solidFill>
                            <a:schemeClr val="dk1"/>
                          </a:solidFill>
                          <a:latin typeface="Arial"/>
                          <a:ea typeface="Arial"/>
                          <a:cs typeface="Arial"/>
                          <a:sym typeface="Arial"/>
                        </a:rPr>
                        <a:t>newly diagnosed patients suffering from ALL.</a:t>
                      </a:r>
                      <a:endParaRPr sz="1200" b="1" i="0" u="none" strike="noStrike" cap="none" dirty="0">
                        <a:solidFill>
                          <a:schemeClr val="dk1"/>
                        </a:solidFill>
                        <a:latin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US" sz="1200" b="1" u="none" strike="noStrike" cap="none" dirty="0"/>
                        <a:t>• To assess the asparaginase activity post each dose of Hamsyl.</a:t>
                      </a:r>
                    </a:p>
                    <a:p>
                      <a:pPr marL="0" marR="0" lvl="0" indent="0" algn="l" rtl="0">
                        <a:lnSpc>
                          <a:spcPct val="100000"/>
                        </a:lnSpc>
                        <a:spcBef>
                          <a:spcPts val="0"/>
                        </a:spcBef>
                        <a:spcAft>
                          <a:spcPts val="0"/>
                        </a:spcAft>
                        <a:buNone/>
                      </a:pPr>
                      <a:r>
                        <a:rPr lang="en-US" sz="1200" b="1" u="none" strike="noStrike" cap="none" dirty="0"/>
                        <a:t>• To assess the depletion of asparagine amino acid.</a:t>
                      </a:r>
                    </a:p>
                    <a:p>
                      <a:pPr marL="0" marR="0" lvl="0" indent="0" algn="l" rtl="0">
                        <a:lnSpc>
                          <a:spcPct val="100000"/>
                        </a:lnSpc>
                        <a:spcBef>
                          <a:spcPts val="0"/>
                        </a:spcBef>
                        <a:spcAft>
                          <a:spcPts val="0"/>
                        </a:spcAft>
                        <a:buNone/>
                      </a:pPr>
                      <a:r>
                        <a:rPr lang="en-US" sz="1200" b="1" u="none" strike="noStrike" cap="none" dirty="0"/>
                        <a:t>• To assess the response criteria for bone marrow remission at the end of induction phase of chemotherapy.</a:t>
                      </a:r>
                    </a:p>
                    <a:p>
                      <a:pPr marL="0" marR="0" lvl="0" indent="0" algn="l" rtl="0">
                        <a:lnSpc>
                          <a:spcPct val="100000"/>
                        </a:lnSpc>
                        <a:spcBef>
                          <a:spcPts val="0"/>
                        </a:spcBef>
                        <a:spcAft>
                          <a:spcPts val="0"/>
                        </a:spcAft>
                        <a:buNone/>
                      </a:pPr>
                      <a:r>
                        <a:rPr lang="en-US" sz="1200" b="1" u="none" strike="noStrike" cap="none" dirty="0"/>
                        <a:t>• To assess the anti-asparaginase antibody level post induction phase of chemotherapy.</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4000">
                <a:tc gridSpan="3">
                  <a:txBody>
                    <a:bodyPr/>
                    <a:lstStyle/>
                    <a:p>
                      <a:pPr marL="0" marR="0" lvl="0" indent="0" algn="ctr" rtl="0">
                        <a:lnSpc>
                          <a:spcPct val="100000"/>
                        </a:lnSpc>
                        <a:spcBef>
                          <a:spcPts val="0"/>
                        </a:spcBef>
                        <a:spcAft>
                          <a:spcPts val="0"/>
                        </a:spcAft>
                        <a:buNone/>
                      </a:pPr>
                      <a:r>
                        <a:rPr lang="en-US" sz="1600" b="1" u="none" strike="noStrike" cap="none"/>
                        <a:t>Outcomes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324000">
                <a:tc gridSpan="2">
                  <a:txBody>
                    <a:bodyPr/>
                    <a:lstStyle/>
                    <a:p>
                      <a:pPr marL="0" marR="0" lvl="0" indent="0" algn="ctr" rtl="0">
                        <a:lnSpc>
                          <a:spcPct val="100000"/>
                        </a:lnSpc>
                        <a:spcBef>
                          <a:spcPts val="0"/>
                        </a:spcBef>
                        <a:spcAft>
                          <a:spcPts val="0"/>
                        </a:spcAft>
                        <a:buNone/>
                      </a:pPr>
                      <a:r>
                        <a:rPr lang="en-US" sz="1400" b="0" i="0" u="sng" strike="noStrike" cap="none"/>
                        <a:t>Primary </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ctr" rtl="0">
                        <a:lnSpc>
                          <a:spcPct val="100000"/>
                        </a:lnSpc>
                        <a:spcBef>
                          <a:spcPts val="0"/>
                        </a:spcBef>
                        <a:spcAft>
                          <a:spcPts val="0"/>
                        </a:spcAft>
                        <a:buNone/>
                      </a:pPr>
                      <a:r>
                        <a:rPr lang="en-US" sz="1400" b="0" i="0" u="sng" strike="noStrike" cap="none"/>
                        <a:t>Secondary</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1921938">
                <a:tc gridSpan="2">
                  <a:txBody>
                    <a:bodyPr/>
                    <a:lstStyle/>
                    <a:p>
                      <a:pPr marL="0" marR="0" lvl="0" indent="0" algn="l" rtl="0">
                        <a:lnSpc>
                          <a:spcPct val="100000"/>
                        </a:lnSpc>
                        <a:spcBef>
                          <a:spcPts val="0"/>
                        </a:spcBef>
                        <a:spcAft>
                          <a:spcPts val="0"/>
                        </a:spcAft>
                        <a:buNone/>
                      </a:pPr>
                      <a:r>
                        <a:rPr lang="en-US" sz="1200" b="1" u="none" strike="noStrike" cap="none" dirty="0"/>
                        <a:t>Percentage of patients with grade ≥3 adverse events during the</a:t>
                      </a:r>
                    </a:p>
                    <a:p>
                      <a:pPr marL="0" marR="0" lvl="0" indent="0" algn="l" rtl="0">
                        <a:lnSpc>
                          <a:spcPct val="100000"/>
                        </a:lnSpc>
                        <a:spcBef>
                          <a:spcPts val="0"/>
                        </a:spcBef>
                        <a:spcAft>
                          <a:spcPts val="0"/>
                        </a:spcAft>
                        <a:buNone/>
                      </a:pPr>
                      <a:r>
                        <a:rPr lang="en-US" sz="1200" b="1" u="none" strike="noStrike" cap="none" dirty="0"/>
                        <a:t>induction phase of chemotherapy.</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US" sz="1200" b="1" u="none" strike="noStrike" cap="none" dirty="0"/>
                        <a:t>1. Evaluation of asparaginase activity at</a:t>
                      </a:r>
                    </a:p>
                    <a:p>
                      <a:pPr marL="0" marR="0" lvl="0" indent="0" algn="l" rtl="0">
                        <a:lnSpc>
                          <a:spcPct val="100000"/>
                        </a:lnSpc>
                        <a:spcBef>
                          <a:spcPts val="0"/>
                        </a:spcBef>
                        <a:spcAft>
                          <a:spcPts val="0"/>
                        </a:spcAft>
                        <a:buNone/>
                      </a:pPr>
                      <a:r>
                        <a:rPr lang="en-US" sz="1200" b="1" u="none" strike="noStrike" cap="none" dirty="0"/>
                        <a:t>• For SR: pre-dose, day-22 (± 2 day)</a:t>
                      </a:r>
                    </a:p>
                    <a:p>
                      <a:pPr marL="0" marR="0" lvl="0" indent="0" algn="l" rtl="0">
                        <a:lnSpc>
                          <a:spcPct val="100000"/>
                        </a:lnSpc>
                        <a:spcBef>
                          <a:spcPts val="0"/>
                        </a:spcBef>
                        <a:spcAft>
                          <a:spcPts val="0"/>
                        </a:spcAft>
                        <a:buNone/>
                      </a:pPr>
                      <a:r>
                        <a:rPr lang="en-US" sz="1200" b="1" u="none" strike="noStrike" cap="none" dirty="0"/>
                        <a:t>• For IR &amp; HR: pre-dose, pre-second dose of</a:t>
                      </a:r>
                    </a:p>
                    <a:p>
                      <a:pPr marL="0" marR="0" lvl="0" indent="0" algn="l" rtl="0">
                        <a:lnSpc>
                          <a:spcPct val="100000"/>
                        </a:lnSpc>
                        <a:spcBef>
                          <a:spcPts val="0"/>
                        </a:spcBef>
                        <a:spcAft>
                          <a:spcPts val="0"/>
                        </a:spcAft>
                        <a:buNone/>
                      </a:pPr>
                      <a:r>
                        <a:rPr lang="en-US" sz="1200" b="1" u="none" strike="noStrike" cap="none" dirty="0"/>
                        <a:t>Hamsyl®/Hamsyl® Jr. (± 2 day), and at end of induction phase</a:t>
                      </a:r>
                    </a:p>
                    <a:p>
                      <a:pPr marL="0" marR="0" lvl="0" indent="0" algn="l" rtl="0">
                        <a:lnSpc>
                          <a:spcPct val="100000"/>
                        </a:lnSpc>
                        <a:spcBef>
                          <a:spcPts val="0"/>
                        </a:spcBef>
                        <a:spcAft>
                          <a:spcPts val="0"/>
                        </a:spcAft>
                        <a:buNone/>
                      </a:pPr>
                      <a:r>
                        <a:rPr lang="en-US" sz="1200" b="1" u="none" strike="noStrike" cap="none" dirty="0"/>
                        <a:t>(± 2 day)</a:t>
                      </a:r>
                    </a:p>
                    <a:p>
                      <a:pPr marL="0" marR="0" lvl="0" indent="0" algn="l" rtl="0">
                        <a:lnSpc>
                          <a:spcPct val="100000"/>
                        </a:lnSpc>
                        <a:spcBef>
                          <a:spcPts val="0"/>
                        </a:spcBef>
                        <a:spcAft>
                          <a:spcPts val="0"/>
                        </a:spcAft>
                        <a:buNone/>
                      </a:pPr>
                      <a:r>
                        <a:rPr lang="en-US" sz="1200" b="1" u="none" strike="noStrike" cap="none" dirty="0"/>
                        <a:t>2. Evaluation of asparagine depletion at</a:t>
                      </a:r>
                    </a:p>
                    <a:p>
                      <a:pPr marL="0" marR="0" lvl="0" indent="0" algn="l" rtl="0">
                        <a:lnSpc>
                          <a:spcPct val="100000"/>
                        </a:lnSpc>
                        <a:spcBef>
                          <a:spcPts val="0"/>
                        </a:spcBef>
                        <a:spcAft>
                          <a:spcPts val="0"/>
                        </a:spcAft>
                        <a:buNone/>
                      </a:pPr>
                      <a:r>
                        <a:rPr lang="en-US" sz="1200" b="1" u="none" strike="noStrike" cap="none" dirty="0"/>
                        <a:t>• For SR: pre-dose, day-22 (± 2 day)</a:t>
                      </a:r>
                    </a:p>
                    <a:p>
                      <a:pPr marL="0" marR="0" lvl="0" indent="0" algn="l" rtl="0">
                        <a:lnSpc>
                          <a:spcPct val="100000"/>
                        </a:lnSpc>
                        <a:spcBef>
                          <a:spcPts val="0"/>
                        </a:spcBef>
                        <a:spcAft>
                          <a:spcPts val="0"/>
                        </a:spcAft>
                        <a:buNone/>
                      </a:pPr>
                      <a:r>
                        <a:rPr lang="en-US" sz="1200" b="1" u="none" strike="noStrike" cap="none" dirty="0"/>
                        <a:t>• For IR &amp; HR: pre-dose, pre-second dose of Hamsyl®/Hamsyl® Jr. (± 2 day), and at end of induction phase (± 2 day)</a:t>
                      </a:r>
                    </a:p>
                    <a:p>
                      <a:pPr marL="0" marR="0" lvl="0" indent="0" algn="l" rtl="0">
                        <a:lnSpc>
                          <a:spcPct val="100000"/>
                        </a:lnSpc>
                        <a:spcBef>
                          <a:spcPts val="0"/>
                        </a:spcBef>
                        <a:spcAft>
                          <a:spcPts val="0"/>
                        </a:spcAft>
                        <a:buNone/>
                      </a:pPr>
                      <a:r>
                        <a:rPr lang="en-US" sz="1200" b="1" u="none" strike="noStrike" cap="none" dirty="0"/>
                        <a:t>3. Percentage of patients with bone marrow remission response characterized by MRD negativity (&lt;0.01%) and complete response (CR; ≤5% marrow blasts) at end of induction phase of chemotherapy.</a:t>
                      </a:r>
                    </a:p>
                    <a:p>
                      <a:pPr marL="0" marR="0" lvl="0" indent="0" algn="l" rtl="0">
                        <a:lnSpc>
                          <a:spcPct val="100000"/>
                        </a:lnSpc>
                        <a:spcBef>
                          <a:spcPts val="0"/>
                        </a:spcBef>
                        <a:spcAft>
                          <a:spcPts val="0"/>
                        </a:spcAft>
                        <a:buNone/>
                      </a:pPr>
                      <a:r>
                        <a:rPr lang="en-US" sz="1200" b="1" u="none" strike="noStrike" cap="none" dirty="0"/>
                        <a:t>4. Evaluation of anti-asparaginase antibody at baseline and at end of</a:t>
                      </a:r>
                    </a:p>
                    <a:p>
                      <a:pPr marL="0" marR="0" lvl="0" indent="0" algn="l" rtl="0">
                        <a:lnSpc>
                          <a:spcPct val="100000"/>
                        </a:lnSpc>
                        <a:spcBef>
                          <a:spcPts val="0"/>
                        </a:spcBef>
                        <a:spcAft>
                          <a:spcPts val="0"/>
                        </a:spcAft>
                        <a:buNone/>
                      </a:pPr>
                      <a:r>
                        <a:rPr lang="en-US" sz="1200" b="1" u="none" strike="noStrike" cap="none" dirty="0"/>
                        <a:t>induction phase of chemotherapy for each enrolled patient.</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88"/>
        <p:cNvGrpSpPr/>
        <p:nvPr/>
      </p:nvGrpSpPr>
      <p:grpSpPr>
        <a:xfrm>
          <a:off x="0" y="0"/>
          <a:ext cx="0" cy="0"/>
          <a:chOff x="0" y="0"/>
          <a:chExt cx="0" cy="0"/>
        </a:xfrm>
      </p:grpSpPr>
      <p:graphicFrame>
        <p:nvGraphicFramePr>
          <p:cNvPr id="89" name="Google Shape;89;p14"/>
          <p:cNvGraphicFramePr/>
          <p:nvPr>
            <p:extLst>
              <p:ext uri="{D42A27DB-BD31-4B8C-83A1-F6EECF244321}">
                <p14:modId xmlns:p14="http://schemas.microsoft.com/office/powerpoint/2010/main" val="3130829509"/>
              </p:ext>
            </p:extLst>
          </p:nvPr>
        </p:nvGraphicFramePr>
        <p:xfrm>
          <a:off x="138545" y="154861"/>
          <a:ext cx="11877963" cy="6166515"/>
        </p:xfrm>
        <a:graphic>
          <a:graphicData uri="http://schemas.openxmlformats.org/drawingml/2006/table">
            <a:tbl>
              <a:tblPr firstRow="1" bandRow="1">
                <a:noFill/>
                <a:tableStyleId>{86F53064-353B-4686-A031-764E659F52C6}</a:tableStyleId>
              </a:tblPr>
              <a:tblGrid>
                <a:gridCol w="5116946">
                  <a:extLst>
                    <a:ext uri="{9D8B030D-6E8A-4147-A177-3AD203B41FA5}">
                      <a16:colId xmlns:a16="http://schemas.microsoft.com/office/drawing/2014/main" val="20000"/>
                    </a:ext>
                  </a:extLst>
                </a:gridCol>
                <a:gridCol w="6761017">
                  <a:extLst>
                    <a:ext uri="{9D8B030D-6E8A-4147-A177-3AD203B41FA5}">
                      <a16:colId xmlns:a16="http://schemas.microsoft.com/office/drawing/2014/main" val="20001"/>
                    </a:ext>
                  </a:extLst>
                </a:gridCol>
              </a:tblGrid>
              <a:tr h="337735">
                <a:tc gridSpan="2">
                  <a:txBody>
                    <a:bodyPr/>
                    <a:lstStyle/>
                    <a:p>
                      <a:pPr marL="0" marR="0" lvl="0" indent="0" algn="ctr" rtl="0">
                        <a:lnSpc>
                          <a:spcPct val="100000"/>
                        </a:lnSpc>
                        <a:spcBef>
                          <a:spcPts val="0"/>
                        </a:spcBef>
                        <a:spcAft>
                          <a:spcPts val="0"/>
                        </a:spcAft>
                        <a:buNone/>
                      </a:pPr>
                      <a:r>
                        <a:rPr lang="en-US" sz="2000" u="none" strike="noStrike" cap="none" dirty="0">
                          <a:solidFill>
                            <a:schemeClr val="dk1"/>
                          </a:solidFill>
                        </a:rPr>
                        <a:t>Inclusion &amp; Exclusion Criteria</a:t>
                      </a:r>
                      <a:endParaRPr sz="2000" u="none" strike="noStrike" cap="none" dirty="0">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extLst>
                  <a:ext uri="{0D108BD9-81ED-4DB2-BD59-A6C34878D82A}">
                    <a16:rowId xmlns:a16="http://schemas.microsoft.com/office/drawing/2014/main" val="10000"/>
                  </a:ext>
                </a:extLst>
              </a:tr>
              <a:tr h="344815">
                <a:tc>
                  <a:txBody>
                    <a:bodyPr/>
                    <a:lstStyle/>
                    <a:p>
                      <a:pPr marL="0" marR="0" lvl="0" indent="0" algn="ctr" rtl="0">
                        <a:lnSpc>
                          <a:spcPct val="100000"/>
                        </a:lnSpc>
                        <a:spcBef>
                          <a:spcPts val="0"/>
                        </a:spcBef>
                        <a:spcAft>
                          <a:spcPts val="0"/>
                        </a:spcAft>
                        <a:buNone/>
                      </a:pPr>
                      <a:r>
                        <a:rPr lang="en-US" sz="1600" b="0" u="none" strike="noStrike" cap="none"/>
                        <a:t>Inclusion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b="0" u="none" strike="noStrike" cap="none"/>
                        <a:t>Exclusion Criteria</a:t>
                      </a:r>
                      <a:endParaRPr sz="16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968000">
                <a:tc>
                  <a:txBody>
                    <a:bodyPr/>
                    <a:lstStyle/>
                    <a:p>
                      <a:pPr marL="0" marR="0" lvl="0" indent="0" algn="l" rtl="0">
                        <a:lnSpc>
                          <a:spcPct val="100000"/>
                        </a:lnSpc>
                        <a:spcBef>
                          <a:spcPts val="600"/>
                        </a:spcBef>
                        <a:spcAft>
                          <a:spcPts val="600"/>
                        </a:spcAft>
                        <a:buNone/>
                      </a:pPr>
                      <a:r>
                        <a:rPr lang="en-US" sz="1400" b="1" u="none" strike="noStrike" cap="none" dirty="0"/>
                        <a:t>1. Newly diagnosed and previously untreated patients with ALL, which has precursor B-, T- or early T-cell phenotype.</a:t>
                      </a:r>
                    </a:p>
                    <a:p>
                      <a:pPr marL="0" marR="0" lvl="0" indent="0" algn="l" rtl="0">
                        <a:lnSpc>
                          <a:spcPct val="100000"/>
                        </a:lnSpc>
                        <a:spcBef>
                          <a:spcPts val="600"/>
                        </a:spcBef>
                        <a:spcAft>
                          <a:spcPts val="600"/>
                        </a:spcAft>
                        <a:buNone/>
                      </a:pPr>
                      <a:r>
                        <a:rPr lang="en-US" sz="1400" b="1" u="none" strike="noStrike" cap="none" dirty="0"/>
                        <a:t>2. Age and gender: Age ≥1 year and ≤18 years; male or female</a:t>
                      </a:r>
                    </a:p>
                    <a:p>
                      <a:pPr marL="0" marR="0" lvl="0" indent="0" algn="l" rtl="0">
                        <a:lnSpc>
                          <a:spcPct val="100000"/>
                        </a:lnSpc>
                        <a:spcBef>
                          <a:spcPts val="600"/>
                        </a:spcBef>
                        <a:spcAft>
                          <a:spcPts val="600"/>
                        </a:spcAft>
                        <a:buNone/>
                      </a:pPr>
                      <a:r>
                        <a:rPr lang="en-US" sz="1400" b="1" u="none" strike="noStrike" cap="none" dirty="0"/>
                        <a:t>3. Diagnostic Criteria: Presence of blasts in the bone marrow that are myeloperoxidase negative and </a:t>
                      </a:r>
                      <a:r>
                        <a:rPr lang="en-US" sz="1400" b="1" u="none" strike="noStrike" cap="none" dirty="0" err="1"/>
                        <a:t>TdT</a:t>
                      </a:r>
                      <a:r>
                        <a:rPr lang="en-US" sz="1400" b="1" u="none" strike="noStrike" cap="none" dirty="0"/>
                        <a:t> positive and/or expressing an ALL immunophenotype with monoclonal antibodies against precursor B-cell or T-cell lineage as determined by morphology and multicolor flow cytometry.</a:t>
                      </a:r>
                    </a:p>
                    <a:p>
                      <a:pPr marL="0" marR="0" lvl="0" indent="0" algn="l" rtl="0">
                        <a:lnSpc>
                          <a:spcPct val="100000"/>
                        </a:lnSpc>
                        <a:spcBef>
                          <a:spcPts val="600"/>
                        </a:spcBef>
                        <a:spcAft>
                          <a:spcPts val="600"/>
                        </a:spcAft>
                        <a:buNone/>
                      </a:pPr>
                      <a:r>
                        <a:rPr lang="en-US" sz="1400" b="1" u="none" strike="noStrike" cap="none" dirty="0"/>
                        <a:t>4. T-cell lymphoblastic lymphoma confirmed by cytology or histology.</a:t>
                      </a:r>
                    </a:p>
                    <a:p>
                      <a:pPr marL="0" marR="0" lvl="0" indent="0" algn="l" rtl="0">
                        <a:lnSpc>
                          <a:spcPct val="100000"/>
                        </a:lnSpc>
                        <a:spcBef>
                          <a:spcPts val="600"/>
                        </a:spcBef>
                        <a:spcAft>
                          <a:spcPts val="600"/>
                        </a:spcAft>
                        <a:buNone/>
                      </a:pPr>
                      <a:r>
                        <a:rPr lang="en-US" sz="1400" b="1" u="none" strike="noStrike" cap="none" dirty="0"/>
                        <a:t>5. Willing to participate in the study and provide written informed consent.</a:t>
                      </a:r>
                      <a:endParaRPr sz="14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1. Previously treated patients who do not meet eligibility criteria and relapse cases of ALL.</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2. ALL-L3 (mature B-cell ALL).</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3. Patients receiving any other cytotoxic regimen without pegaspargase or other diseased status will be excluded.</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4. Contraindications as per Hamsyl®/Hamsyl® Jr. package insert</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 History of allergic reactions to pegaspargase</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 History of thrombosis with prior L-asparaginase therapy</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 History of pancreatitis with prior L-asparaginase therapy</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 History of hemorrhagic events with prior L-asparaginase therapy</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5. Patients with pro-B, mixed phenotypic leukemia, gamma- delta T-cell leukemia or lymphoma and </a:t>
                      </a:r>
                      <a:r>
                        <a:rPr lang="en-US" sz="1400" b="1" i="0" u="none" strike="noStrike" cap="none" dirty="0" err="1">
                          <a:solidFill>
                            <a:schemeClr val="dk1"/>
                          </a:solidFill>
                          <a:latin typeface="Arial"/>
                          <a:cs typeface="Arial"/>
                          <a:sym typeface="Arial"/>
                        </a:rPr>
                        <a:t>blastic</a:t>
                      </a:r>
                      <a:r>
                        <a:rPr lang="en-US" sz="1400" b="1" i="0" u="none" strike="noStrike" cap="none" dirty="0">
                          <a:solidFill>
                            <a:schemeClr val="dk1"/>
                          </a:solidFill>
                          <a:latin typeface="Arial"/>
                          <a:cs typeface="Arial"/>
                          <a:sym typeface="Arial"/>
                        </a:rPr>
                        <a:t> crisis of chronic myelogenous leukemia as determined by combination of flow cytometry, cytogenetics and molecular test will be excluded.</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6. Patients with associated primary or secondary immunodeficiency syndromes, including HIV positive patients and/or bone marrow failure syndromes, and serology positive patients will be excluded.</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7. Bilirubin levels more than 34.2 </a:t>
                      </a:r>
                      <a:r>
                        <a:rPr lang="en-US" sz="1400" b="1" i="0" u="none" strike="noStrike" cap="none" dirty="0" err="1">
                          <a:solidFill>
                            <a:schemeClr val="dk1"/>
                          </a:solidFill>
                          <a:latin typeface="Arial"/>
                          <a:cs typeface="Arial"/>
                          <a:sym typeface="Arial"/>
                        </a:rPr>
                        <a:t>μM</a:t>
                      </a:r>
                      <a:r>
                        <a:rPr lang="en-US" sz="1400" b="1" i="0" u="none" strike="noStrike" cap="none" dirty="0">
                          <a:solidFill>
                            <a:schemeClr val="dk1"/>
                          </a:solidFill>
                          <a:latin typeface="Arial"/>
                          <a:cs typeface="Arial"/>
                          <a:sym typeface="Arial"/>
                        </a:rPr>
                        <a:t> (2 mg/dL).</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8. Creatinine levels more than 178.8 </a:t>
                      </a:r>
                      <a:r>
                        <a:rPr lang="en-US" sz="1400" b="1" i="0" u="none" strike="noStrike" cap="none" dirty="0" err="1">
                          <a:solidFill>
                            <a:schemeClr val="dk1"/>
                          </a:solidFill>
                          <a:latin typeface="Arial"/>
                          <a:cs typeface="Arial"/>
                          <a:sym typeface="Arial"/>
                        </a:rPr>
                        <a:t>μM</a:t>
                      </a:r>
                      <a:r>
                        <a:rPr lang="en-US" sz="1400" b="1" i="0" u="none" strike="noStrike" cap="none" dirty="0">
                          <a:solidFill>
                            <a:schemeClr val="dk1"/>
                          </a:solidFill>
                          <a:latin typeface="Arial"/>
                          <a:cs typeface="Arial"/>
                          <a:sym typeface="Arial"/>
                        </a:rPr>
                        <a:t> (2 mg/dL).</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9. Patient is not willing to be part of study or not able to comply study protocol.</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10. Known pregnancy or breast feeding.</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11. Any conditions that were defined in contraindication, warning and precaution section of Hamsyl®/Hamsyl® Jr. package insert.</a:t>
                      </a:r>
                    </a:p>
                    <a:p>
                      <a:pPr marL="0" marR="0" lvl="0" indent="0" algn="l" rtl="0">
                        <a:lnSpc>
                          <a:spcPct val="100000"/>
                        </a:lnSpc>
                        <a:spcBef>
                          <a:spcPts val="0"/>
                        </a:spcBef>
                        <a:spcAft>
                          <a:spcPts val="0"/>
                        </a:spcAft>
                        <a:buClr>
                          <a:srgbClr val="000000"/>
                        </a:buClr>
                        <a:buFont typeface="Arial"/>
                        <a:buNone/>
                      </a:pPr>
                      <a:r>
                        <a:rPr lang="en-US" sz="1400" b="1" i="0" u="none" strike="noStrike" cap="none" dirty="0">
                          <a:solidFill>
                            <a:schemeClr val="dk1"/>
                          </a:solidFill>
                          <a:latin typeface="Arial"/>
                          <a:cs typeface="Arial"/>
                          <a:sym typeface="Arial"/>
                        </a:rPr>
                        <a:t>12. Any conditions as per discretion of principal investigator (PI).</a:t>
                      </a:r>
                      <a:endParaRPr sz="1400" b="1" i="0" u="none" strike="noStrike" cap="none" dirty="0">
                        <a:solidFill>
                          <a:schemeClr val="dk1"/>
                        </a:solidFill>
                        <a:latin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3"/>
        <p:cNvGrpSpPr/>
        <p:nvPr/>
      </p:nvGrpSpPr>
      <p:grpSpPr>
        <a:xfrm>
          <a:off x="0" y="0"/>
          <a:ext cx="0" cy="0"/>
          <a:chOff x="0" y="0"/>
          <a:chExt cx="0" cy="0"/>
        </a:xfrm>
      </p:grpSpPr>
      <p:graphicFrame>
        <p:nvGraphicFramePr>
          <p:cNvPr id="94" name="Google Shape;94;p15"/>
          <p:cNvGraphicFramePr/>
          <p:nvPr>
            <p:extLst>
              <p:ext uri="{D42A27DB-BD31-4B8C-83A1-F6EECF244321}">
                <p14:modId xmlns:p14="http://schemas.microsoft.com/office/powerpoint/2010/main" val="3972685575"/>
              </p:ext>
            </p:extLst>
          </p:nvPr>
        </p:nvGraphicFramePr>
        <p:xfrm>
          <a:off x="331786" y="385764"/>
          <a:ext cx="11426850" cy="5379615"/>
        </p:xfrm>
        <a:graphic>
          <a:graphicData uri="http://schemas.openxmlformats.org/drawingml/2006/table">
            <a:tbl>
              <a:tblPr firstRow="1" bandRow="1">
                <a:noFill/>
                <a:tableStyleId>{86F53064-353B-4686-A031-764E659F52C6}</a:tableStyleId>
              </a:tblPr>
              <a:tblGrid>
                <a:gridCol w="454025">
                  <a:extLst>
                    <a:ext uri="{9D8B030D-6E8A-4147-A177-3AD203B41FA5}">
                      <a16:colId xmlns:a16="http://schemas.microsoft.com/office/drawing/2014/main" val="20000"/>
                    </a:ext>
                  </a:extLst>
                </a:gridCol>
                <a:gridCol w="8072425">
                  <a:extLst>
                    <a:ext uri="{9D8B030D-6E8A-4147-A177-3AD203B41FA5}">
                      <a16:colId xmlns:a16="http://schemas.microsoft.com/office/drawing/2014/main" val="20001"/>
                    </a:ext>
                  </a:extLst>
                </a:gridCol>
                <a:gridCol w="485775">
                  <a:extLst>
                    <a:ext uri="{9D8B030D-6E8A-4147-A177-3AD203B41FA5}">
                      <a16:colId xmlns:a16="http://schemas.microsoft.com/office/drawing/2014/main" val="20002"/>
                    </a:ext>
                  </a:extLst>
                </a:gridCol>
                <a:gridCol w="600075">
                  <a:extLst>
                    <a:ext uri="{9D8B030D-6E8A-4147-A177-3AD203B41FA5}">
                      <a16:colId xmlns:a16="http://schemas.microsoft.com/office/drawing/2014/main" val="20003"/>
                    </a:ext>
                  </a:extLst>
                </a:gridCol>
                <a:gridCol w="428625">
                  <a:extLst>
                    <a:ext uri="{9D8B030D-6E8A-4147-A177-3AD203B41FA5}">
                      <a16:colId xmlns:a16="http://schemas.microsoft.com/office/drawing/2014/main" val="20004"/>
                    </a:ext>
                  </a:extLst>
                </a:gridCol>
                <a:gridCol w="471500">
                  <a:extLst>
                    <a:ext uri="{9D8B030D-6E8A-4147-A177-3AD203B41FA5}">
                      <a16:colId xmlns:a16="http://schemas.microsoft.com/office/drawing/2014/main" val="20005"/>
                    </a:ext>
                  </a:extLst>
                </a:gridCol>
                <a:gridCol w="457200">
                  <a:extLst>
                    <a:ext uri="{9D8B030D-6E8A-4147-A177-3AD203B41FA5}">
                      <a16:colId xmlns:a16="http://schemas.microsoft.com/office/drawing/2014/main" val="20006"/>
                    </a:ext>
                  </a:extLst>
                </a:gridCol>
                <a:gridCol w="457225">
                  <a:extLst>
                    <a:ext uri="{9D8B030D-6E8A-4147-A177-3AD203B41FA5}">
                      <a16:colId xmlns:a16="http://schemas.microsoft.com/office/drawing/2014/main" val="20007"/>
                    </a:ext>
                  </a:extLst>
                </a:gridCol>
              </a:tblGrid>
              <a:tr h="385750">
                <a:tc gridSpan="8">
                  <a:txBody>
                    <a:bodyPr/>
                    <a:lstStyle/>
                    <a:p>
                      <a:pPr marL="0" marR="0" lvl="0" indent="0" algn="ctr" rtl="0">
                        <a:lnSpc>
                          <a:spcPct val="100000"/>
                        </a:lnSpc>
                        <a:spcBef>
                          <a:spcPts val="0"/>
                        </a:spcBef>
                        <a:spcAft>
                          <a:spcPts val="0"/>
                        </a:spcAft>
                        <a:buNone/>
                      </a:pPr>
                      <a:r>
                        <a:rPr lang="en-US" sz="2000" u="none" strike="noStrike" cap="none">
                          <a:solidFill>
                            <a:schemeClr val="dk1"/>
                          </a:solidFill>
                        </a:rPr>
                        <a:t>Recruitment Status</a:t>
                      </a:r>
                      <a:endParaRPr sz="20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96000">
                <a:tc gridSpan="8">
                  <a:txBody>
                    <a:bodyPr/>
                    <a:lstStyle/>
                    <a:p>
                      <a:pPr marL="0" marR="0" lvl="0" indent="0" algn="ctr" rtl="0">
                        <a:lnSpc>
                          <a:spcPct val="100000"/>
                        </a:lnSpc>
                        <a:spcBef>
                          <a:spcPts val="0"/>
                        </a:spcBef>
                        <a:spcAft>
                          <a:spcPts val="0"/>
                        </a:spcAft>
                        <a:buNone/>
                      </a:pPr>
                      <a:r>
                        <a:rPr lang="en-US" sz="1400" b="1" u="none" strike="noStrike" cap="none"/>
                        <a:t>Were there any advertisements (digital or Print) planned for promotion or spreading awareness about the study/clinical trial?</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02050">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IN" sz="1400" b="0" u="none" strike="noStrike" cap="none" dirty="0">
                          <a:latin typeface="Segoe UI Symbol" panose="020B0502040204020203" pitchFamily="34" charset="0"/>
                          <a:ea typeface="Segoe UI Symbol" panose="020B0502040204020203" pitchFamily="34" charset="0"/>
                        </a:rPr>
                        <a:t>✔</a:t>
                      </a:r>
                      <a:endParaRPr sz="14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152400">
                <a:tc gridSpan="6">
                  <a:txBody>
                    <a:bodyPr/>
                    <a:lstStyle/>
                    <a:p>
                      <a:pPr marL="0" marR="0" lvl="0" indent="0" algn="l" rtl="0">
                        <a:lnSpc>
                          <a:spcPct val="100000"/>
                        </a:lnSpc>
                        <a:spcBef>
                          <a:spcPts val="0"/>
                        </a:spcBef>
                        <a:spcAft>
                          <a:spcPts val="0"/>
                        </a:spcAft>
                        <a:buNone/>
                      </a:pPr>
                      <a:r>
                        <a:rPr lang="en-US" sz="1400" b="0" u="none" strike="noStrike" cap="none"/>
                        <a:t>If Yes, Are the advertisements contents reviewed by/ IRB?</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6" gridSpan="2">
                  <a:txBody>
                    <a:bodyPr/>
                    <a:lstStyle/>
                    <a:p>
                      <a:pPr marL="0" marR="0" lvl="0" indent="0" algn="l" rtl="0">
                        <a:lnSpc>
                          <a:spcPct val="100000"/>
                        </a:lnSpc>
                        <a:spcBef>
                          <a:spcPts val="0"/>
                        </a:spcBef>
                        <a:spcAft>
                          <a:spcPts val="0"/>
                        </a:spcAft>
                        <a:buNone/>
                      </a:pPr>
                      <a:endParaRPr sz="140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6" hMerge="1">
                  <a:txBody>
                    <a:bodyPr/>
                    <a:lstStyle/>
                    <a:p>
                      <a:endParaRPr lang="en-US"/>
                    </a:p>
                  </a:txBody>
                  <a:tcPr/>
                </a:tc>
                <a:extLst>
                  <a:ext uri="{0D108BD9-81ED-4DB2-BD59-A6C34878D82A}">
                    <a16:rowId xmlns:a16="http://schemas.microsoft.com/office/drawing/2014/main" val="10003"/>
                  </a:ext>
                </a:extLst>
              </a:tr>
              <a:tr h="152400">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3">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4"/>
                  </a:ext>
                </a:extLst>
              </a:tr>
              <a:tr h="152400">
                <a:tc gridSpan="4">
                  <a:txBody>
                    <a:bodyPr/>
                    <a:lstStyle/>
                    <a:p>
                      <a:pPr marL="0" marR="0" lvl="0" indent="0" algn="l" rtl="0">
                        <a:lnSpc>
                          <a:spcPct val="100000"/>
                        </a:lnSpc>
                        <a:spcBef>
                          <a:spcPts val="0"/>
                        </a:spcBef>
                        <a:spcAft>
                          <a:spcPts val="0"/>
                        </a:spcAft>
                        <a:buNone/>
                      </a:pPr>
                      <a:r>
                        <a:rPr lang="en-US" sz="1400" b="0" u="none" strike="noStrike" cap="none"/>
                        <a:t>If yes, was the content indicated any inducement to the potential participants?</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rowSpan="4" gridSpan="2">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4" h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5"/>
                  </a:ext>
                </a:extLst>
              </a:tr>
              <a:tr h="152400">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6"/>
                  </a:ext>
                </a:extLst>
              </a:tr>
              <a:tr h="411475">
                <a:tc gridSpan="4">
                  <a:txBody>
                    <a:bodyPr/>
                    <a:lstStyle/>
                    <a:p>
                      <a:pPr marL="0" marR="0" lvl="0" indent="0" algn="l" rtl="0">
                        <a:lnSpc>
                          <a:spcPct val="100000"/>
                        </a:lnSpc>
                        <a:spcBef>
                          <a:spcPts val="0"/>
                        </a:spcBef>
                        <a:spcAft>
                          <a:spcPts val="0"/>
                        </a:spcAft>
                        <a:buNone/>
                      </a:pPr>
                      <a:r>
                        <a:rPr lang="en-US" sz="1400" b="0" u="none" strike="noStrike" cap="none"/>
                        <a:t>If yes, then it needs modification to avoid statement/ content indicating coercion/ inducement to participants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7"/>
                  </a:ext>
                </a:extLst>
              </a:tr>
              <a:tr h="152400">
                <a:tc gridSpan="4">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8"/>
                  </a:ext>
                </a:extLst>
              </a:tr>
              <a:tr h="152400">
                <a:tc gridSpan="8">
                  <a:txBody>
                    <a:bodyPr/>
                    <a:lstStyle/>
                    <a:p>
                      <a:pPr marL="0" marR="0" lvl="0" indent="0" algn="ctr" rtl="0">
                        <a:lnSpc>
                          <a:spcPct val="100000"/>
                        </a:lnSpc>
                        <a:spcBef>
                          <a:spcPts val="0"/>
                        </a:spcBef>
                        <a:spcAft>
                          <a:spcPts val="0"/>
                        </a:spcAft>
                        <a:buNone/>
                      </a:pPr>
                      <a:r>
                        <a:rPr lang="en-US" sz="1400" b="1" u="none" strike="noStrike" cap="none"/>
                        <a:t>Were the Patient information sheet and informed consent documents reviewed by IRB members?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9"/>
                  </a:ext>
                </a:extLst>
              </a:tr>
              <a:tr h="152400">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IN" sz="1400" b="0" u="none" strike="noStrike" cap="none" dirty="0">
                          <a:latin typeface="Segoe UI Symbol" panose="020B0502040204020203" pitchFamily="34" charset="0"/>
                          <a:ea typeface="Segoe UI Symbol" panose="020B0502040204020203" pitchFamily="34" charset="0"/>
                        </a:rPr>
                        <a:t>✔</a:t>
                      </a:r>
                      <a:endParaRPr sz="14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152400">
                <a:tc gridSpan="8">
                  <a:txBody>
                    <a:bodyPr/>
                    <a:lstStyle/>
                    <a:p>
                      <a:pPr marL="0" marR="0" lvl="0" indent="0" algn="l" rtl="0">
                        <a:lnSpc>
                          <a:spcPct val="100000"/>
                        </a:lnSpc>
                        <a:spcBef>
                          <a:spcPts val="0"/>
                        </a:spcBef>
                        <a:spcAft>
                          <a:spcPts val="0"/>
                        </a:spcAft>
                        <a:buNone/>
                      </a:pPr>
                      <a:r>
                        <a:rPr lang="en-US" sz="1400" b="0" u="none" strike="noStrike" cap="none"/>
                        <a:t>If yes, were they appropriate or needs modification?</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r h="152400">
                <a:tc gridSpan="8">
                  <a:txBody>
                    <a:bodyPr/>
                    <a:lstStyle/>
                    <a:p>
                      <a:pPr marL="0" marR="0" lvl="0" indent="0" algn="ctr" rtl="0">
                        <a:lnSpc>
                          <a:spcPct val="100000"/>
                        </a:lnSpc>
                        <a:spcBef>
                          <a:spcPts val="0"/>
                        </a:spcBef>
                        <a:spcAft>
                          <a:spcPts val="0"/>
                        </a:spcAft>
                        <a:buNone/>
                      </a:pPr>
                      <a:r>
                        <a:rPr lang="en-US" sz="1400" b="1" u="none" strike="noStrike" cap="none"/>
                        <a:t> Was the recruitment plan for the study/trial presented by Pl and discussed by IRB?</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r h="152400">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None/>
                      </a:pPr>
                      <a:r>
                        <a:rPr lang="en-IN" sz="1400" b="0" u="none" strike="noStrike" cap="none" dirty="0">
                          <a:latin typeface="Segoe UI Symbol" panose="020B0502040204020203" pitchFamily="34" charset="0"/>
                          <a:ea typeface="Segoe UI Symbol" panose="020B0502040204020203" pitchFamily="34" charset="0"/>
                        </a:rPr>
                        <a:t>✔</a:t>
                      </a:r>
                      <a:endParaRPr sz="14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a:t>No</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r h="152400">
                <a:tc gridSpan="8">
                  <a:txBody>
                    <a:bodyPr/>
                    <a:lstStyle/>
                    <a:p>
                      <a:pPr marL="0" marR="0" lvl="0" indent="0" algn="ctr" rtl="0">
                        <a:lnSpc>
                          <a:spcPct val="100000"/>
                        </a:lnSpc>
                        <a:spcBef>
                          <a:spcPts val="0"/>
                        </a:spcBef>
                        <a:spcAft>
                          <a:spcPts val="0"/>
                        </a:spcAft>
                        <a:buNone/>
                      </a:pPr>
                      <a:r>
                        <a:rPr lang="en-US" sz="1400" b="1" u="none" strike="noStrike" cap="none"/>
                        <a:t> Is the recruitment for both Male &amp; Female candidates from General &amp; Private Ward of the study done in Fair &amp; Equitable manner without any coercion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4"/>
                  </a:ext>
                </a:extLst>
              </a:tr>
              <a:tr h="152400">
                <a:tc>
                  <a:txBody>
                    <a:bodyPr/>
                    <a:lstStyle/>
                    <a:p>
                      <a:pPr marL="0" marR="0" lvl="0" indent="0" algn="l" rtl="0">
                        <a:lnSpc>
                          <a:spcPct val="100000"/>
                        </a:lnSpc>
                        <a:spcBef>
                          <a:spcPts val="0"/>
                        </a:spcBef>
                        <a:spcAft>
                          <a:spcPts val="0"/>
                        </a:spcAft>
                        <a:buNone/>
                      </a:pPr>
                      <a:r>
                        <a:rPr lang="en-IN" sz="1400" b="0" u="none" strike="noStrike" cap="none" dirty="0">
                          <a:latin typeface="Segoe UI Symbol" panose="020B0502040204020203" pitchFamily="34" charset="0"/>
                          <a:ea typeface="Segoe UI Symbol" panose="020B0502040204020203" pitchFamily="34" charset="0"/>
                        </a:rPr>
                        <a:t>✔</a:t>
                      </a:r>
                      <a:endParaRPr sz="14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5">
                  <a:txBody>
                    <a:bodyPr/>
                    <a:lstStyle/>
                    <a:p>
                      <a:pPr marL="0" marR="0" lvl="0" indent="0" algn="l" rtl="0">
                        <a:lnSpc>
                          <a:spcPct val="100000"/>
                        </a:lnSpc>
                        <a:spcBef>
                          <a:spcPts val="0"/>
                        </a:spcBef>
                        <a:spcAft>
                          <a:spcPts val="0"/>
                        </a:spcAft>
                        <a:buNone/>
                      </a:pPr>
                      <a:r>
                        <a:rPr lang="en-US" sz="1400" b="0" u="none" strike="noStrike" cap="none"/>
                        <a:t>Yes</a:t>
                      </a: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lvl="0" indent="0" algn="l" rtl="0">
                        <a:lnSpc>
                          <a:spcPct val="100000"/>
                        </a:lnSpc>
                        <a:spcBef>
                          <a:spcPts val="0"/>
                        </a:spcBef>
                        <a:spcAft>
                          <a:spcPts val="0"/>
                        </a:spcAft>
                        <a:buNone/>
                      </a:pPr>
                      <a:endParaRPr sz="1400" b="0"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0" u="none" strike="noStrike" cap="none" dirty="0"/>
                        <a:t>No</a:t>
                      </a:r>
                      <a:endParaRPr sz="1400" b="0"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98"/>
        <p:cNvGrpSpPr/>
        <p:nvPr/>
      </p:nvGrpSpPr>
      <p:grpSpPr>
        <a:xfrm>
          <a:off x="0" y="0"/>
          <a:ext cx="0" cy="0"/>
          <a:chOff x="0" y="0"/>
          <a:chExt cx="0" cy="0"/>
        </a:xfrm>
      </p:grpSpPr>
      <p:graphicFrame>
        <p:nvGraphicFramePr>
          <p:cNvPr id="99" name="Google Shape;99;p16"/>
          <p:cNvGraphicFramePr/>
          <p:nvPr>
            <p:extLst>
              <p:ext uri="{D42A27DB-BD31-4B8C-83A1-F6EECF244321}">
                <p14:modId xmlns:p14="http://schemas.microsoft.com/office/powerpoint/2010/main" val="3744707457"/>
              </p:ext>
            </p:extLst>
          </p:nvPr>
        </p:nvGraphicFramePr>
        <p:xfrm>
          <a:off x="331786" y="385763"/>
          <a:ext cx="11426825" cy="5680090"/>
        </p:xfrm>
        <a:graphic>
          <a:graphicData uri="http://schemas.openxmlformats.org/drawingml/2006/table">
            <a:tbl>
              <a:tblPr firstRow="1" bandRow="1">
                <a:noFill/>
                <a:tableStyleId>{86F53064-353B-4686-A031-764E659F52C6}</a:tableStyleId>
              </a:tblPr>
              <a:tblGrid>
                <a:gridCol w="11426825">
                  <a:extLst>
                    <a:ext uri="{9D8B030D-6E8A-4147-A177-3AD203B41FA5}">
                      <a16:colId xmlns:a16="http://schemas.microsoft.com/office/drawing/2014/main" val="20000"/>
                    </a:ext>
                  </a:extLst>
                </a:gridCol>
              </a:tblGrid>
              <a:tr h="557200">
                <a:tc>
                  <a:txBody>
                    <a:bodyPr/>
                    <a:lstStyle/>
                    <a:p>
                      <a:pPr marL="0" marR="0" lvl="0" indent="0" algn="ctr" rtl="0">
                        <a:lnSpc>
                          <a:spcPct val="100000"/>
                        </a:lnSpc>
                        <a:spcBef>
                          <a:spcPts val="0"/>
                        </a:spcBef>
                        <a:spcAft>
                          <a:spcPts val="0"/>
                        </a:spcAft>
                        <a:buNone/>
                      </a:pPr>
                      <a:r>
                        <a:rPr lang="en-US" sz="2000" u="none" strike="noStrike" cap="none">
                          <a:solidFill>
                            <a:schemeClr val="dk1"/>
                          </a:solidFill>
                        </a:rPr>
                        <a:t>Study Planning</a:t>
                      </a:r>
                      <a:endParaRPr/>
                    </a:p>
                    <a:p>
                      <a:pPr marL="0" marR="0" lvl="0" indent="0" algn="ctr" rtl="0">
                        <a:lnSpc>
                          <a:spcPct val="100000"/>
                        </a:lnSpc>
                        <a:spcBef>
                          <a:spcPts val="0"/>
                        </a:spcBef>
                        <a:spcAft>
                          <a:spcPts val="0"/>
                        </a:spcAft>
                        <a:buNone/>
                      </a:pPr>
                      <a:r>
                        <a:rPr lang="en-US" sz="1600" b="0" i="1" u="none" strike="noStrike" cap="none">
                          <a:solidFill>
                            <a:schemeClr val="dk1"/>
                          </a:solidFill>
                          <a:latin typeface="Arial Narrow"/>
                          <a:ea typeface="Arial Narrow"/>
                          <a:cs typeface="Arial Narrow"/>
                          <a:sym typeface="Arial Narrow"/>
                        </a:rPr>
                        <a:t>A brief study planning to be attached as flowchart</a:t>
                      </a:r>
                      <a:endParaRPr sz="1600" b="0" i="1" u="none" strike="noStrike" cap="none">
                        <a:solidFill>
                          <a:schemeClr val="dk1"/>
                        </a:solidFill>
                        <a:latin typeface="Arial Narrow"/>
                        <a:ea typeface="Arial Narrow"/>
                        <a:cs typeface="Arial Narrow"/>
                        <a:sym typeface="Arial Narrow"/>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extLst>
                  <a:ext uri="{0D108BD9-81ED-4DB2-BD59-A6C34878D82A}">
                    <a16:rowId xmlns:a16="http://schemas.microsoft.com/office/drawing/2014/main" val="10000"/>
                  </a:ext>
                </a:extLst>
              </a:tr>
              <a:tr h="5040000">
                <a:tc>
                  <a:txBody>
                    <a:bodyPr/>
                    <a:lstStyle/>
                    <a:p>
                      <a:pPr marL="0" marR="0" lvl="0" indent="0" algn="l" rtl="0">
                        <a:lnSpc>
                          <a:spcPct val="100000"/>
                        </a:lnSpc>
                        <a:spcBef>
                          <a:spcPts val="0"/>
                        </a:spcBef>
                        <a:spcAft>
                          <a:spcPts val="0"/>
                        </a:spcAft>
                        <a:buNone/>
                      </a:pP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2" name="Picture 1">
            <a:extLst>
              <a:ext uri="{FF2B5EF4-FFF2-40B4-BE49-F238E27FC236}">
                <a16:creationId xmlns:a16="http://schemas.microsoft.com/office/drawing/2014/main" id="{5BD4DD67-92B2-45B6-8032-BD24A4DE642C}"/>
              </a:ext>
            </a:extLst>
          </p:cNvPr>
          <p:cNvPicPr>
            <a:picLocks noChangeAspect="1"/>
          </p:cNvPicPr>
          <p:nvPr/>
        </p:nvPicPr>
        <p:blipFill>
          <a:blip r:embed="rId3"/>
          <a:stretch>
            <a:fillRect/>
          </a:stretch>
        </p:blipFill>
        <p:spPr>
          <a:xfrm>
            <a:off x="433389" y="1300316"/>
            <a:ext cx="6017342" cy="4257368"/>
          </a:xfrm>
          <a:prstGeom prst="rect">
            <a:avLst/>
          </a:prstGeom>
        </p:spPr>
      </p:pic>
      <p:graphicFrame>
        <p:nvGraphicFramePr>
          <p:cNvPr id="5" name="Diagram 4">
            <a:extLst>
              <a:ext uri="{FF2B5EF4-FFF2-40B4-BE49-F238E27FC236}">
                <a16:creationId xmlns:a16="http://schemas.microsoft.com/office/drawing/2014/main" id="{02AABF61-823A-4489-9EC5-A63615FAB39A}"/>
              </a:ext>
            </a:extLst>
          </p:cNvPr>
          <p:cNvGraphicFramePr/>
          <p:nvPr>
            <p:extLst>
              <p:ext uri="{D42A27DB-BD31-4B8C-83A1-F6EECF244321}">
                <p14:modId xmlns:p14="http://schemas.microsoft.com/office/powerpoint/2010/main" val="2455830445"/>
              </p:ext>
            </p:extLst>
          </p:nvPr>
        </p:nvGraphicFramePr>
        <p:xfrm>
          <a:off x="6667821" y="1108364"/>
          <a:ext cx="4933052" cy="51869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23F4F"/>
        </a:solidFill>
        <a:effectLst/>
      </p:bgPr>
    </p:bg>
    <p:spTree>
      <p:nvGrpSpPr>
        <p:cNvPr id="1" name="Shape 103"/>
        <p:cNvGrpSpPr/>
        <p:nvPr/>
      </p:nvGrpSpPr>
      <p:grpSpPr>
        <a:xfrm>
          <a:off x="0" y="0"/>
          <a:ext cx="0" cy="0"/>
          <a:chOff x="0" y="0"/>
          <a:chExt cx="0" cy="0"/>
        </a:xfrm>
      </p:grpSpPr>
      <p:graphicFrame>
        <p:nvGraphicFramePr>
          <p:cNvPr id="104" name="Google Shape;104;p17"/>
          <p:cNvGraphicFramePr/>
          <p:nvPr>
            <p:extLst>
              <p:ext uri="{D42A27DB-BD31-4B8C-83A1-F6EECF244321}">
                <p14:modId xmlns:p14="http://schemas.microsoft.com/office/powerpoint/2010/main" val="1694014166"/>
              </p:ext>
            </p:extLst>
          </p:nvPr>
        </p:nvGraphicFramePr>
        <p:xfrm>
          <a:off x="331786" y="385764"/>
          <a:ext cx="11426850" cy="5912725"/>
        </p:xfrm>
        <a:graphic>
          <a:graphicData uri="http://schemas.openxmlformats.org/drawingml/2006/table">
            <a:tbl>
              <a:tblPr firstRow="1" bandRow="1">
                <a:noFill/>
                <a:tableStyleId>{86F53064-353B-4686-A031-764E659F52C6}</a:tableStyleId>
              </a:tblPr>
              <a:tblGrid>
                <a:gridCol w="582625">
                  <a:extLst>
                    <a:ext uri="{9D8B030D-6E8A-4147-A177-3AD203B41FA5}">
                      <a16:colId xmlns:a16="http://schemas.microsoft.com/office/drawing/2014/main" val="20000"/>
                    </a:ext>
                  </a:extLst>
                </a:gridCol>
                <a:gridCol w="24146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5114925">
                  <a:extLst>
                    <a:ext uri="{9D8B030D-6E8A-4147-A177-3AD203B41FA5}">
                      <a16:colId xmlns:a16="http://schemas.microsoft.com/office/drawing/2014/main" val="20004"/>
                    </a:ext>
                  </a:extLst>
                </a:gridCol>
              </a:tblGrid>
              <a:tr h="254000">
                <a:tc gridSpan="5">
                  <a:txBody>
                    <a:bodyPr/>
                    <a:lstStyle/>
                    <a:p>
                      <a:pPr marL="0" marR="0" lvl="0" indent="0" algn="ctr" rtl="0">
                        <a:lnSpc>
                          <a:spcPct val="100000"/>
                        </a:lnSpc>
                        <a:spcBef>
                          <a:spcPts val="0"/>
                        </a:spcBef>
                        <a:spcAft>
                          <a:spcPts val="0"/>
                        </a:spcAft>
                        <a:buNone/>
                      </a:pPr>
                      <a:r>
                        <a:rPr lang="en-US" sz="2000" u="none" strike="noStrike" cap="none">
                          <a:solidFill>
                            <a:schemeClr val="dk1"/>
                          </a:solidFill>
                        </a:rPr>
                        <a:t>Study Analysis</a:t>
                      </a:r>
                      <a:endParaRPr sz="20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D0CECE"/>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04000">
                <a:tc gridSpan="2">
                  <a:txBody>
                    <a:bodyPr/>
                    <a:lstStyle/>
                    <a:p>
                      <a:pPr marL="0" marR="0" lvl="0" indent="0" algn="l" rtl="0">
                        <a:lnSpc>
                          <a:spcPct val="100000"/>
                        </a:lnSpc>
                        <a:spcBef>
                          <a:spcPts val="0"/>
                        </a:spcBef>
                        <a:spcAft>
                          <a:spcPts val="0"/>
                        </a:spcAft>
                        <a:buNone/>
                      </a:pPr>
                      <a:r>
                        <a:rPr lang="en-US" sz="1400" b="1" u="none" strike="noStrike" cap="none"/>
                        <a:t>Study Budget</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b="1" u="none" strike="noStrike" cap="none" dirty="0"/>
                        <a:t>Rs. 5,44,700.00 (Five Lakhs forty four thousand seven hundred)</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04000">
                <a:tc gridSpan="2">
                  <a:txBody>
                    <a:bodyPr/>
                    <a:lstStyle/>
                    <a:p>
                      <a:pPr marL="0" marR="0" lvl="0" indent="0" algn="l" rtl="0">
                        <a:lnSpc>
                          <a:spcPct val="100000"/>
                        </a:lnSpc>
                        <a:spcBef>
                          <a:spcPts val="0"/>
                        </a:spcBef>
                        <a:spcAft>
                          <a:spcPts val="0"/>
                        </a:spcAft>
                        <a:buNone/>
                      </a:pPr>
                      <a:r>
                        <a:rPr lang="en-US" sz="1400" b="1" u="none" strike="noStrike" cap="none"/>
                        <a:t>Sample Size Justification</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u="none" strike="noStrike" cap="none" dirty="0"/>
                        <a:t>This post marketing phase IV trial will enrol overall 200 patients fulfilling eligibility criteria of which Tata Medical Center will enrol 20 patients.</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04000">
                <a:tc gridSpan="2">
                  <a:txBody>
                    <a:bodyPr/>
                    <a:lstStyle/>
                    <a:p>
                      <a:pPr marL="0" marR="0" lvl="0" indent="0" algn="l" rtl="0">
                        <a:lnSpc>
                          <a:spcPct val="100000"/>
                        </a:lnSpc>
                        <a:spcBef>
                          <a:spcPts val="0"/>
                        </a:spcBef>
                        <a:spcAft>
                          <a:spcPts val="0"/>
                        </a:spcAft>
                        <a:buNone/>
                      </a:pPr>
                      <a:r>
                        <a:rPr lang="en-US" sz="1400" b="1" u="none" strike="noStrike" cap="none"/>
                        <a:t>Statistical Methods applied</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u="none" strike="noStrike" cap="none" dirty="0"/>
                        <a:t>NA</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504000">
                <a:tc gridSpan="2">
                  <a:txBody>
                    <a:bodyPr/>
                    <a:lstStyle/>
                    <a:p>
                      <a:pPr marL="0" marR="0" lvl="0" indent="0" algn="l" rtl="0">
                        <a:lnSpc>
                          <a:spcPct val="100000"/>
                        </a:lnSpc>
                        <a:spcBef>
                          <a:spcPts val="0"/>
                        </a:spcBef>
                        <a:spcAft>
                          <a:spcPts val="0"/>
                        </a:spcAft>
                        <a:buNone/>
                      </a:pPr>
                      <a:r>
                        <a:rPr lang="en-US" sz="1400" b="1" u="none" strike="noStrike" cap="none"/>
                        <a:t>Interim Analysis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u="none" strike="noStrike" cap="none" dirty="0"/>
                        <a:t>No Interim Analysis been planned for </a:t>
                      </a:r>
                      <a:r>
                        <a:rPr lang="en-IN" sz="1200" u="none" strike="noStrike" cap="none"/>
                        <a:t>this trial.</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430975">
                <a:tc gridSpan="2">
                  <a:txBody>
                    <a:bodyPr/>
                    <a:lstStyle/>
                    <a:p>
                      <a:pPr marL="0" marR="0" lvl="0" indent="0" algn="l" rtl="0">
                        <a:lnSpc>
                          <a:spcPct val="100000"/>
                        </a:lnSpc>
                        <a:spcBef>
                          <a:spcPts val="0"/>
                        </a:spcBef>
                        <a:spcAft>
                          <a:spcPts val="0"/>
                        </a:spcAft>
                        <a:buNone/>
                      </a:pPr>
                      <a:r>
                        <a:rPr lang="en-US" sz="1400" b="1" u="none" strike="noStrike" cap="none"/>
                        <a:t>Stopping rules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US" sz="1200" u="none" strike="noStrike" cap="none" dirty="0"/>
                        <a:t>The sponsor, the Institutional Ethics Committee (IEC), or the Drug Controllers of India (DCGI) have the right to terminate the study at any time if the incidence or severity of AEs indicating a potential health hazard.</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471500">
                <a:tc gridSpan="2">
                  <a:txBody>
                    <a:bodyPr/>
                    <a:lstStyle/>
                    <a:p>
                      <a:pPr marL="0" marR="0" lvl="0" indent="0" algn="l" rtl="0">
                        <a:lnSpc>
                          <a:spcPct val="100000"/>
                        </a:lnSpc>
                        <a:spcBef>
                          <a:spcPts val="0"/>
                        </a:spcBef>
                        <a:spcAft>
                          <a:spcPts val="0"/>
                        </a:spcAft>
                        <a:buNone/>
                      </a:pPr>
                      <a:r>
                        <a:rPr lang="en-US" sz="1400" b="1" u="none" strike="noStrike" cap="none"/>
                        <a:t>CTRI Registration </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u="none" strike="noStrike" cap="none" dirty="0"/>
                        <a:t>REF/2024/12/096430</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457200">
                <a:tc gridSpan="2">
                  <a:txBody>
                    <a:bodyPr/>
                    <a:lstStyle/>
                    <a:p>
                      <a:pPr marL="0" marR="0" lvl="0" indent="0" algn="l" rtl="0">
                        <a:lnSpc>
                          <a:spcPct val="100000"/>
                        </a:lnSpc>
                        <a:spcBef>
                          <a:spcPts val="0"/>
                        </a:spcBef>
                        <a:spcAft>
                          <a:spcPts val="0"/>
                        </a:spcAft>
                        <a:buNone/>
                      </a:pPr>
                      <a:r>
                        <a:rPr lang="en-US" sz="1400" b="1" u="none" strike="noStrike" cap="none"/>
                        <a:t>Data Safety Monitoring</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gridSpan="3">
                  <a:txBody>
                    <a:bodyPr/>
                    <a:lstStyle/>
                    <a:p>
                      <a:pPr marL="0" marR="0" lvl="0" indent="0" algn="l" rtl="0">
                        <a:lnSpc>
                          <a:spcPct val="100000"/>
                        </a:lnSpc>
                        <a:spcBef>
                          <a:spcPts val="0"/>
                        </a:spcBef>
                        <a:spcAft>
                          <a:spcPts val="0"/>
                        </a:spcAft>
                        <a:buNone/>
                      </a:pPr>
                      <a:r>
                        <a:rPr lang="en-IN" sz="1200" u="none" strike="noStrike" cap="none" dirty="0"/>
                        <a:t>No Data Safety and Monitoring committee</a:t>
                      </a: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328600">
                <a:tc gridSpan="5">
                  <a:txBody>
                    <a:bodyPr/>
                    <a:lstStyle/>
                    <a:p>
                      <a:pPr marL="0" marR="0" lvl="0" indent="0" algn="ctr" rtl="0">
                        <a:lnSpc>
                          <a:spcPct val="100000"/>
                        </a:lnSpc>
                        <a:spcBef>
                          <a:spcPts val="0"/>
                        </a:spcBef>
                        <a:spcAft>
                          <a:spcPts val="0"/>
                        </a:spcAft>
                        <a:buNone/>
                      </a:pPr>
                      <a:r>
                        <a:rPr lang="en-US" sz="1600" b="1" u="none" strike="noStrike" cap="none"/>
                        <a:t>*</a:t>
                      </a:r>
                      <a:r>
                        <a:rPr lang="en-US" sz="1400" b="1" u="none" strike="noStrike" cap="none">
                          <a:latin typeface="Arial"/>
                          <a:ea typeface="Arial"/>
                          <a:cs typeface="Arial"/>
                          <a:sym typeface="Arial"/>
                        </a:rPr>
                        <a:t>Whether the study drug(s) be provided free by the sponsor for the patients who are responding, once the study/recruitment is over?</a:t>
                      </a:r>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r h="396000">
                <a:tc>
                  <a:txBody>
                    <a:bodyPr/>
                    <a:lstStyle/>
                    <a:p>
                      <a:pPr marL="0" marR="0" lvl="0" indent="0" algn="l" rtl="0">
                        <a:lnSpc>
                          <a:spcPct val="100000"/>
                        </a:lnSpc>
                        <a:spcBef>
                          <a:spcPts val="0"/>
                        </a:spcBef>
                        <a:spcAft>
                          <a:spcPts val="0"/>
                        </a:spcAft>
                        <a:buNone/>
                      </a:pPr>
                      <a:r>
                        <a:rPr lang="en-IN" sz="1400" b="1" u="none" strike="noStrike" cap="none" dirty="0">
                          <a:latin typeface="Segoe UI Symbol" panose="020B0502040204020203" pitchFamily="34" charset="0"/>
                          <a:ea typeface="Segoe UI Symbol" panose="020B0502040204020203" pitchFamily="34" charset="0"/>
                        </a:rPr>
                        <a:t>✔</a:t>
                      </a:r>
                      <a:endParaRPr sz="1400" b="1" u="none" strike="noStrike" cap="none"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400" b="1" u="none" strike="noStrike" cap="none"/>
                        <a:t>Yes</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a:txBody>
                    <a:bodyPr/>
                    <a:lstStyle/>
                    <a:p>
                      <a:pPr marL="0" marR="0" lvl="0" indent="0" algn="l" rtl="0">
                        <a:lnSpc>
                          <a:spcPct val="100000"/>
                        </a:lnSpc>
                        <a:spcBef>
                          <a:spcPts val="0"/>
                        </a:spcBef>
                        <a:spcAft>
                          <a:spcPts val="0"/>
                        </a:spcAft>
                        <a:buNone/>
                      </a:pP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b="1" u="none" strike="noStrike" cap="none"/>
                        <a:t>No</a:t>
                      </a:r>
                      <a:endParaRPr sz="1400" b="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432000">
                <a:tc gridSpan="3">
                  <a:txBody>
                    <a:bodyPr/>
                    <a:lstStyle/>
                    <a:p>
                      <a:pPr marL="0" marR="0" lvl="0" indent="0" algn="ctr" rtl="0">
                        <a:lnSpc>
                          <a:spcPct val="100000"/>
                        </a:lnSpc>
                        <a:spcBef>
                          <a:spcPts val="0"/>
                        </a:spcBef>
                        <a:spcAft>
                          <a:spcPts val="0"/>
                        </a:spcAft>
                        <a:buNone/>
                      </a:pPr>
                      <a:r>
                        <a:rPr lang="en-US" sz="1400" b="1" i="1" u="none" strike="noStrike" cap="none"/>
                        <a:t>How long</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ctr" rtl="0">
                        <a:lnSpc>
                          <a:spcPct val="100000"/>
                        </a:lnSpc>
                        <a:spcBef>
                          <a:spcPts val="0"/>
                        </a:spcBef>
                        <a:spcAft>
                          <a:spcPts val="0"/>
                        </a:spcAft>
                        <a:buNone/>
                      </a:pPr>
                      <a:r>
                        <a:rPr lang="en-US" sz="1400" b="1" i="1" u="none" strike="noStrike" cap="none"/>
                        <a:t>Why Not</a:t>
                      </a:r>
                      <a:endParaRPr sz="1400" b="1" i="1" u="none" strike="noStrike" cap="none"/>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10"/>
                  </a:ext>
                </a:extLst>
              </a:tr>
              <a:tr h="951275">
                <a:tc gridSpan="3">
                  <a:txBody>
                    <a:bodyPr/>
                    <a:lstStyle/>
                    <a:p>
                      <a:pPr marL="0" marR="0" lvl="0" indent="0" algn="l" rtl="0">
                        <a:lnSpc>
                          <a:spcPct val="100000"/>
                        </a:lnSpc>
                        <a:spcBef>
                          <a:spcPts val="0"/>
                        </a:spcBef>
                        <a:spcAft>
                          <a:spcPts val="0"/>
                        </a:spcAft>
                        <a:buNone/>
                      </a:pPr>
                      <a:r>
                        <a:rPr lang="en-IN" sz="1200" b="1" u="none" strike="noStrike" cap="none" dirty="0"/>
                        <a:t>Study drug will be provided freely to the patients for the entire treatment period.</a:t>
                      </a:r>
                      <a:endParaRPr sz="1200" b="1"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None/>
                      </a:pPr>
                      <a:endParaRPr sz="1200" u="none" strike="noStrike" cap="none"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1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1129</Words>
  <Application>Microsoft Office PowerPoint</Application>
  <PresentationFormat>Widescreen</PresentationFormat>
  <Paragraphs>133</Paragraphs>
  <Slides>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Wingdings</vt:lpstr>
      <vt:lpstr>Arial Narrow</vt:lpstr>
      <vt:lpstr>Arial</vt:lpstr>
      <vt:lpstr>Calibri</vt:lpstr>
      <vt:lpstr>Segoe UI Symbol</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Bishwaranjan Jana</cp:lastModifiedBy>
  <cp:revision>2</cp:revision>
  <dcterms:modified xsi:type="dcterms:W3CDTF">2025-08-21T06:41:35Z</dcterms:modified>
</cp:coreProperties>
</file>